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43"/>
  </p:notesMasterIdLst>
  <p:sldIdLst>
    <p:sldId id="256" r:id="rId2"/>
    <p:sldId id="258" r:id="rId3"/>
    <p:sldId id="259" r:id="rId4"/>
    <p:sldId id="260" r:id="rId5"/>
    <p:sldId id="261" r:id="rId6"/>
    <p:sldId id="262" r:id="rId7"/>
    <p:sldId id="265" r:id="rId8"/>
    <p:sldId id="310" r:id="rId9"/>
    <p:sldId id="311" r:id="rId10"/>
    <p:sldId id="312" r:id="rId11"/>
    <p:sldId id="263" r:id="rId12"/>
    <p:sldId id="313" r:id="rId13"/>
    <p:sldId id="315" r:id="rId14"/>
    <p:sldId id="316" r:id="rId15"/>
    <p:sldId id="314" r:id="rId16"/>
    <p:sldId id="318" r:id="rId17"/>
    <p:sldId id="319" r:id="rId18"/>
    <p:sldId id="321" r:id="rId19"/>
    <p:sldId id="322" r:id="rId20"/>
    <p:sldId id="323" r:id="rId21"/>
    <p:sldId id="326" r:id="rId22"/>
    <p:sldId id="325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266" r:id="rId41"/>
    <p:sldId id="267" r:id="rId42"/>
  </p:sldIdLst>
  <p:sldSz cx="9144000" cy="5143500" type="screen16x9"/>
  <p:notesSz cx="6858000" cy="9144000"/>
  <p:embeddedFontLst>
    <p:embeddedFont>
      <p:font typeface="Varela Round" panose="020B0604020202020204" charset="-79"/>
      <p:regular r:id="rId44"/>
    </p:embeddedFont>
    <p:embeddedFont>
      <p:font typeface="Righteous" panose="020B0604020202020204" charset="0"/>
      <p:regular r:id="rId45"/>
    </p:embeddedFont>
    <p:embeddedFont>
      <p:font typeface="Work Sans Regular" panose="020B0604020202020204" charset="0"/>
      <p:regular r:id="rId46"/>
      <p:bold r:id="rId47"/>
      <p:italic r:id="rId48"/>
      <p:boldItalic r:id="rId49"/>
    </p:embeddedFont>
    <p:embeddedFont>
      <p:font typeface="Fira Sans Extra Condensed Medium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71E896BF-F479-455C-B383-748A0BABE0E9}">
  <a:tblStyle styleId="{71E896BF-F479-455C-B383-748A0BABE0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5E7D159-3812-4E98-9FED-F167244E227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-51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92526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012df1a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012df1a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3012df1a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63012df1a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63012df1a5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63012df1a5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3012df1a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63012df1a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3012df1a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63012df1a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012df1a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012df1a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63012df1a5_0_2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63012df1a5_0_2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63012df1a5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63012df1a5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3012df1a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63012df1a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012df1a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3012df1a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3012df1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63012df1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63012df1a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63012df1a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012df1a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3012df1a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012df1a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3012df1a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012df1a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3012df1a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012df1a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3012df1a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012df1a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3012df1a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012df1a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3012df1a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012df1a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3012df1a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012df1a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3012df1a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012df1a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3012df1a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310a5ef2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310a5ef2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3012df1a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3012df1a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63012df1a5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63012df1a5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63012df1a5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63012df1a5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3012df1a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3012df1a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63012df1a5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63012df1a5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3012df1a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3012df1a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3012df1a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3012df1a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3012df1a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63012df1a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3012df1a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63012df1a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63012df1a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63012df1a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3012df1a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63012df1a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001902" y="2100325"/>
            <a:ext cx="51000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07781" y="3528899"/>
            <a:ext cx="20874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image">
  <p:cSld name="CUSTOM_7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ctrTitle"/>
          </p:nvPr>
        </p:nvSpPr>
        <p:spPr>
          <a:xfrm flipH="1">
            <a:off x="569375" y="968925"/>
            <a:ext cx="3953700" cy="122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>
            <a:spLocks noGrp="1"/>
          </p:cNvSpPr>
          <p:nvPr>
            <p:ph type="ctrTitle"/>
          </p:nvPr>
        </p:nvSpPr>
        <p:spPr>
          <a:xfrm flipH="1">
            <a:off x="2486100" y="1525800"/>
            <a:ext cx="4171800" cy="177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2">
  <p:cSld name="CUSTOM_1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5735301" y="2311315"/>
            <a:ext cx="279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5985524" y="2780870"/>
            <a:ext cx="2541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 idx="2" hasCustomPrompt="1"/>
          </p:nvPr>
        </p:nvSpPr>
        <p:spPr>
          <a:xfrm>
            <a:off x="6773458" y="1717600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 flipH="1">
            <a:off x="6349425" y="2108394"/>
            <a:ext cx="2195400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 rot="-5400000">
            <a:off x="-1021401" y="2252550"/>
            <a:ext cx="36576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ctrTitle"/>
          </p:nvPr>
        </p:nvSpPr>
        <p:spPr>
          <a:xfrm>
            <a:off x="2825866" y="861507"/>
            <a:ext cx="1906500" cy="3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1"/>
          </p:nvPr>
        </p:nvSpPr>
        <p:spPr>
          <a:xfrm>
            <a:off x="2825890" y="1084325"/>
            <a:ext cx="1906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ctrTitle" idx="2"/>
          </p:nvPr>
        </p:nvSpPr>
        <p:spPr>
          <a:xfrm>
            <a:off x="6024022" y="621521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3"/>
          </p:nvPr>
        </p:nvSpPr>
        <p:spPr>
          <a:xfrm>
            <a:off x="6024025" y="1089725"/>
            <a:ext cx="1846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ctrTitle" idx="4"/>
          </p:nvPr>
        </p:nvSpPr>
        <p:spPr>
          <a:xfrm>
            <a:off x="6024022" y="198001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5"/>
          </p:nvPr>
        </p:nvSpPr>
        <p:spPr>
          <a:xfrm>
            <a:off x="6024025" y="2441915"/>
            <a:ext cx="18783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ctrTitle" idx="6"/>
          </p:nvPr>
        </p:nvSpPr>
        <p:spPr>
          <a:xfrm>
            <a:off x="2825866" y="1978153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7"/>
          </p:nvPr>
        </p:nvSpPr>
        <p:spPr>
          <a:xfrm>
            <a:off x="2825875" y="2439620"/>
            <a:ext cx="1906500" cy="6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ctrTitle" idx="8"/>
          </p:nvPr>
        </p:nvSpPr>
        <p:spPr>
          <a:xfrm>
            <a:off x="2825866" y="3352881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9"/>
          </p:nvPr>
        </p:nvSpPr>
        <p:spPr>
          <a:xfrm>
            <a:off x="2825878" y="3820239"/>
            <a:ext cx="1906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ctrTitle" idx="13"/>
          </p:nvPr>
        </p:nvSpPr>
        <p:spPr>
          <a:xfrm>
            <a:off x="6024022" y="3352881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4"/>
          </p:nvPr>
        </p:nvSpPr>
        <p:spPr>
          <a:xfrm>
            <a:off x="6024025" y="3821889"/>
            <a:ext cx="1690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2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15"/>
          </p:nvPr>
        </p:nvSpPr>
        <p:spPr>
          <a:xfrm rot="-5400000">
            <a:off x="-1021401" y="2252550"/>
            <a:ext cx="36576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3">
  <p:cSld name="CUSTOM_12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ctrTitle"/>
          </p:nvPr>
        </p:nvSpPr>
        <p:spPr>
          <a:xfrm>
            <a:off x="2021610" y="4205550"/>
            <a:ext cx="2845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>
            <a:off x="4395528" y="4118203"/>
            <a:ext cx="2737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title" idx="2" hasCustomPrompt="1"/>
          </p:nvPr>
        </p:nvSpPr>
        <p:spPr>
          <a:xfrm>
            <a:off x="2021623" y="3607453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type="blank">
  <p:cSld name="BLANK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">
    <p:bg>
      <p:bgPr>
        <a:noFill/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 flipH="1">
            <a:off x="3502200" y="1165800"/>
            <a:ext cx="4308300" cy="14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 flipH="1">
            <a:off x="4305300" y="2629650"/>
            <a:ext cx="35052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 flipH="1">
            <a:off x="3187656" y="1006023"/>
            <a:ext cx="1789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 flipH="1">
            <a:off x="3187573" y="1467512"/>
            <a:ext cx="16020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 idx="2" hasCustomPrompt="1"/>
          </p:nvPr>
        </p:nvSpPr>
        <p:spPr>
          <a:xfrm>
            <a:off x="3671775" y="883818"/>
            <a:ext cx="611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4"/>
          <p:cNvSpPr txBox="1">
            <a:spLocks noGrp="1"/>
          </p:cNvSpPr>
          <p:nvPr>
            <p:ph type="ctrTitle" idx="3"/>
          </p:nvPr>
        </p:nvSpPr>
        <p:spPr>
          <a:xfrm flipH="1">
            <a:off x="3187656" y="3088253"/>
            <a:ext cx="1789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4"/>
          </p:nvPr>
        </p:nvSpPr>
        <p:spPr>
          <a:xfrm flipH="1">
            <a:off x="3187672" y="3544263"/>
            <a:ext cx="1602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 idx="5" hasCustomPrompt="1"/>
          </p:nvPr>
        </p:nvSpPr>
        <p:spPr>
          <a:xfrm>
            <a:off x="3673003" y="2843668"/>
            <a:ext cx="611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ctrTitle" idx="6"/>
          </p:nvPr>
        </p:nvSpPr>
        <p:spPr>
          <a:xfrm flipH="1">
            <a:off x="6845897" y="1006023"/>
            <a:ext cx="1789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7"/>
          </p:nvPr>
        </p:nvSpPr>
        <p:spPr>
          <a:xfrm flipH="1">
            <a:off x="6845925" y="1467512"/>
            <a:ext cx="17898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 idx="8" hasCustomPrompt="1"/>
          </p:nvPr>
        </p:nvSpPr>
        <p:spPr>
          <a:xfrm>
            <a:off x="7201626" y="897345"/>
            <a:ext cx="884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4"/>
          <p:cNvSpPr txBox="1">
            <a:spLocks noGrp="1"/>
          </p:cNvSpPr>
          <p:nvPr>
            <p:ph type="ctrTitle" idx="9"/>
          </p:nvPr>
        </p:nvSpPr>
        <p:spPr>
          <a:xfrm flipH="1">
            <a:off x="6839174" y="3086449"/>
            <a:ext cx="1789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3"/>
          </p:nvPr>
        </p:nvSpPr>
        <p:spPr>
          <a:xfrm flipH="1">
            <a:off x="6839200" y="3544263"/>
            <a:ext cx="1789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 idx="14" hasCustomPrompt="1"/>
          </p:nvPr>
        </p:nvSpPr>
        <p:spPr>
          <a:xfrm>
            <a:off x="7201626" y="2842140"/>
            <a:ext cx="884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15"/>
          </p:nvPr>
        </p:nvSpPr>
        <p:spPr>
          <a:xfrm rot="-5400000">
            <a:off x="-1014638" y="2252550"/>
            <a:ext cx="36576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 flipH="1">
            <a:off x="3989675" y="3032150"/>
            <a:ext cx="30696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 flipH="1">
            <a:off x="3989675" y="1700925"/>
            <a:ext cx="3382800" cy="13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00"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1">
  <p:cSld name="CUSTOM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ctrTitle"/>
          </p:nvPr>
        </p:nvSpPr>
        <p:spPr>
          <a:xfrm>
            <a:off x="617619" y="2317250"/>
            <a:ext cx="2470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1"/>
          </p:nvPr>
        </p:nvSpPr>
        <p:spPr>
          <a:xfrm>
            <a:off x="617619" y="2778700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 idx="2" hasCustomPrompt="1"/>
          </p:nvPr>
        </p:nvSpPr>
        <p:spPr>
          <a:xfrm>
            <a:off x="617619" y="1714374"/>
            <a:ext cx="8391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2739150" y="1457550"/>
            <a:ext cx="4592100" cy="23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 rot="-5400000">
            <a:off x="-1021401" y="2252550"/>
            <a:ext cx="36576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ctrTitle"/>
          </p:nvPr>
        </p:nvSpPr>
        <p:spPr>
          <a:xfrm flipH="1">
            <a:off x="5109875" y="684488"/>
            <a:ext cx="1553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ubTitle" idx="1"/>
          </p:nvPr>
        </p:nvSpPr>
        <p:spPr>
          <a:xfrm flipH="1">
            <a:off x="3576800" y="1145950"/>
            <a:ext cx="3130200" cy="18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ctrTitle" idx="2"/>
          </p:nvPr>
        </p:nvSpPr>
        <p:spPr>
          <a:xfrm flipH="1">
            <a:off x="3235150" y="2614686"/>
            <a:ext cx="1789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3"/>
          </p:nvPr>
        </p:nvSpPr>
        <p:spPr>
          <a:xfrm flipH="1">
            <a:off x="3235200" y="3076149"/>
            <a:ext cx="3130200" cy="11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title" idx="4"/>
          </p:nvPr>
        </p:nvSpPr>
        <p:spPr>
          <a:xfrm rot="-5400000">
            <a:off x="-1021401" y="2252550"/>
            <a:ext cx="36576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ctrTitle"/>
          </p:nvPr>
        </p:nvSpPr>
        <p:spPr>
          <a:xfrm flipH="1">
            <a:off x="2942904" y="112142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 flipH="1">
            <a:off x="2415800" y="1694796"/>
            <a:ext cx="2614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ctrTitle" idx="2"/>
          </p:nvPr>
        </p:nvSpPr>
        <p:spPr>
          <a:xfrm flipH="1">
            <a:off x="5932129" y="219928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3"/>
          </p:nvPr>
        </p:nvSpPr>
        <p:spPr>
          <a:xfrm flipH="1">
            <a:off x="5405025" y="2789843"/>
            <a:ext cx="2614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ctrTitle" idx="4"/>
          </p:nvPr>
        </p:nvSpPr>
        <p:spPr>
          <a:xfrm flipH="1">
            <a:off x="2942904" y="340700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5"/>
          </p:nvPr>
        </p:nvSpPr>
        <p:spPr>
          <a:xfrm flipH="1">
            <a:off x="2415800" y="4134139"/>
            <a:ext cx="2614800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 idx="6"/>
          </p:nvPr>
        </p:nvSpPr>
        <p:spPr>
          <a:xfrm rot="-5400000">
            <a:off x="-1021401" y="2252550"/>
            <a:ext cx="36576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 rot="-5400000">
            <a:off x="-1021401" y="2252550"/>
            <a:ext cx="36576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1E1E1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45750" y="355650"/>
            <a:ext cx="627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arela Round"/>
              <a:buNone/>
              <a:defRPr sz="280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ork Sans Regular"/>
              <a:buChar char="●"/>
              <a:defRPr sz="1200">
                <a:solidFill>
                  <a:schemeClr val="accent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ork Sans Regular"/>
              <a:buChar char="○"/>
              <a:defRPr sz="1200">
                <a:solidFill>
                  <a:schemeClr val="accent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ork Sans Regular"/>
              <a:buChar char="■"/>
              <a:defRPr sz="1200">
                <a:solidFill>
                  <a:schemeClr val="accent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ork Sans Regular"/>
              <a:buChar char="●"/>
              <a:defRPr sz="1200">
                <a:solidFill>
                  <a:schemeClr val="accent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ork Sans Regular"/>
              <a:buChar char="○"/>
              <a:defRPr sz="1200">
                <a:solidFill>
                  <a:schemeClr val="accent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ork Sans Regular"/>
              <a:buChar char="■"/>
              <a:defRPr sz="1200">
                <a:solidFill>
                  <a:schemeClr val="accent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ork Sans Regular"/>
              <a:buChar char="●"/>
              <a:defRPr sz="1200">
                <a:solidFill>
                  <a:schemeClr val="accent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Work Sans Regular"/>
              <a:buChar char="○"/>
              <a:defRPr sz="1200">
                <a:solidFill>
                  <a:schemeClr val="accent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Font typeface="Work Sans Regular"/>
              <a:buChar char="■"/>
              <a:defRPr sz="1200">
                <a:solidFill>
                  <a:schemeClr val="accent1"/>
                </a:solidFill>
                <a:latin typeface="Work Sans Regular"/>
                <a:ea typeface="Work Sans Regular"/>
                <a:cs typeface="Work Sans Regular"/>
                <a:sym typeface="Work Sans Regula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2" r:id="rId13"/>
    <p:sldLayoutId id="2147483663" r:id="rId14"/>
    <p:sldLayoutId id="2147483667" r:id="rId15"/>
    <p:sldLayoutId id="2147483674" r:id="rId16"/>
    <p:sldLayoutId id="214748367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3" Type="http://schemas.openxmlformats.org/officeDocument/2006/relationships/image" Target="../media/image1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6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2"/>
          <p:cNvPicPr preferRelativeResize="0"/>
          <p:nvPr/>
        </p:nvPicPr>
        <p:blipFill rotWithShape="1">
          <a:blip r:embed="rId3">
            <a:alphaModFix/>
          </a:blip>
          <a:srcRect l="89" r="89"/>
          <a:stretch/>
        </p:blipFill>
        <p:spPr>
          <a:xfrm>
            <a:off x="1040799" y="318675"/>
            <a:ext cx="5140876" cy="577085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2"/>
          <p:cNvSpPr txBox="1">
            <a:spLocks noGrp="1"/>
          </p:cNvSpPr>
          <p:nvPr>
            <p:ph type="ctrTitle"/>
          </p:nvPr>
        </p:nvSpPr>
        <p:spPr>
          <a:xfrm>
            <a:off x="1514126" y="1969575"/>
            <a:ext cx="4354018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 smtClean="0"/>
              <a:t>SIGNOS</a:t>
            </a:r>
            <a:br>
              <a:rPr lang="en" sz="5000" b="1" dirty="0" smtClean="0"/>
            </a:br>
            <a:r>
              <a:rPr lang="en" sz="5000" b="1" dirty="0" smtClean="0"/>
              <a:t>DISTINTIVOS</a:t>
            </a:r>
            <a:endParaRPr sz="5000" b="1" dirty="0">
              <a:solidFill>
                <a:schemeClr val="lt1"/>
              </a:solidFill>
            </a:endParaRPr>
          </a:p>
        </p:txBody>
      </p:sp>
      <p:sp>
        <p:nvSpPr>
          <p:cNvPr id="155" name="Google Shape;155;p32"/>
          <p:cNvSpPr txBox="1">
            <a:spLocks noGrp="1"/>
          </p:cNvSpPr>
          <p:nvPr>
            <p:ph type="subTitle" idx="1"/>
          </p:nvPr>
        </p:nvSpPr>
        <p:spPr>
          <a:xfrm>
            <a:off x="6516216" y="3095774"/>
            <a:ext cx="20874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3AFCF2"/>
                </a:solidFill>
              </a:rPr>
              <a:t>Conecta con tus clientes y gánate su corazón.</a:t>
            </a:r>
            <a:endParaRPr dirty="0">
              <a:solidFill>
                <a:srgbClr val="3AFCF2"/>
              </a:solidFill>
            </a:endParaRPr>
          </a:p>
        </p:txBody>
      </p:sp>
      <p:pic>
        <p:nvPicPr>
          <p:cNvPr id="156" name="Google Shape;15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3050" y="-239330"/>
            <a:ext cx="855107" cy="85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0274" y="892754"/>
            <a:ext cx="1778952" cy="2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157902">
            <a:off x="209175" y="540000"/>
            <a:ext cx="663801" cy="5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41753">
            <a:off x="4307750" y="4689375"/>
            <a:ext cx="663801" cy="5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250125">
            <a:off x="432232" y="4635923"/>
            <a:ext cx="885661" cy="88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50725" y="2423500"/>
            <a:ext cx="1240924" cy="2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433670">
            <a:off x="8676850" y="3478724"/>
            <a:ext cx="663801" cy="5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8522" y="1794150"/>
            <a:ext cx="1326459" cy="124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>
            <a:spLocks noGrp="1"/>
          </p:cNvSpPr>
          <p:nvPr>
            <p:ph type="subTitle" idx="1"/>
          </p:nvPr>
        </p:nvSpPr>
        <p:spPr>
          <a:xfrm flipH="1">
            <a:off x="3203848" y="2968842"/>
            <a:ext cx="4320481" cy="13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/>
            <a:r>
              <a:rPr lang="es-CO" sz="2300" dirty="0">
                <a:latin typeface="Work Sans Regular" panose="020B0604020202020204" charset="0"/>
              </a:rPr>
              <a:t>El verdadero motivo de por qué debes conocer a tu público es que </a:t>
            </a:r>
            <a:r>
              <a:rPr lang="es-CO" sz="2300" dirty="0" smtClean="0">
                <a:latin typeface="Work Sans Regular" panose="020B0604020202020204" charset="0"/>
              </a:rPr>
              <a:t>de esta </a:t>
            </a:r>
            <a:r>
              <a:rPr lang="es-CO" sz="2300" dirty="0">
                <a:latin typeface="Work Sans Regular" panose="020B0604020202020204" charset="0"/>
              </a:rPr>
              <a:t>manera, lograrás ofrecer una propuesta de valor </a:t>
            </a:r>
            <a:r>
              <a:rPr lang="es-CO" sz="2300" dirty="0" smtClean="0">
                <a:latin typeface="Work Sans Regular" panose="020B0604020202020204" charset="0"/>
              </a:rPr>
              <a:t>relevante; además esa propuesta llegará de </a:t>
            </a:r>
            <a:r>
              <a:rPr lang="es-CO" sz="2300" dirty="0">
                <a:latin typeface="Work Sans Regular" panose="020B0604020202020204" charset="0"/>
              </a:rPr>
              <a:t>forma adecuada, a través de </a:t>
            </a:r>
            <a:r>
              <a:rPr lang="es-CO" sz="2300" dirty="0" smtClean="0">
                <a:latin typeface="Work Sans Regular" panose="020B0604020202020204" charset="0"/>
              </a:rPr>
              <a:t>un mensaje </a:t>
            </a:r>
            <a:r>
              <a:rPr lang="es-CO" sz="2300" dirty="0">
                <a:latin typeface="Work Sans Regular" panose="020B0604020202020204" charset="0"/>
              </a:rPr>
              <a:t>con el cuál </a:t>
            </a:r>
            <a:r>
              <a:rPr lang="es-CO" sz="2300" dirty="0" smtClean="0">
                <a:latin typeface="Work Sans Regular" panose="020B0604020202020204" charset="0"/>
              </a:rPr>
              <a:t>tu público </a:t>
            </a:r>
            <a:r>
              <a:rPr lang="es-CO" sz="2300" dirty="0">
                <a:latin typeface="Work Sans Regular" panose="020B0604020202020204" charset="0"/>
              </a:rPr>
              <a:t>se sienta identificado y que le </a:t>
            </a:r>
            <a:r>
              <a:rPr lang="es-CO" sz="2300" dirty="0" smtClean="0">
                <a:latin typeface="Work Sans Regular" panose="020B0604020202020204" charset="0"/>
              </a:rPr>
              <a:t>resulte significativo</a:t>
            </a:r>
            <a:r>
              <a:rPr lang="es-CO" sz="2300" dirty="0">
                <a:latin typeface="Work Sans Regular" panose="020B0604020202020204" charset="0"/>
              </a:rPr>
              <a:t>.</a:t>
            </a:r>
            <a:endParaRPr sz="2300" dirty="0">
              <a:latin typeface="Work Sans Regular" panose="020B0604020202020204" charset="0"/>
            </a:endParaRPr>
          </a:p>
        </p:txBody>
      </p:sp>
      <p:pic>
        <p:nvPicPr>
          <p:cNvPr id="208" name="Google Shape;20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909200" y="833163"/>
            <a:ext cx="2660025" cy="347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41753">
            <a:off x="5219850" y="-274525"/>
            <a:ext cx="663801" cy="5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250125">
            <a:off x="6240395" y="4488548"/>
            <a:ext cx="885661" cy="88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87265">
            <a:off x="8666629" y="794325"/>
            <a:ext cx="893400" cy="7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9429">
            <a:off x="7568900" y="2838832"/>
            <a:ext cx="855107" cy="853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3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>
            <a:spLocks noGrp="1"/>
          </p:cNvSpPr>
          <p:nvPr>
            <p:ph type="ctrTitle"/>
          </p:nvPr>
        </p:nvSpPr>
        <p:spPr>
          <a:xfrm flipH="1">
            <a:off x="4136909" y="555526"/>
            <a:ext cx="2883363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TEN EN CUENTA…</a:t>
            </a:r>
            <a:endParaRPr b="1" dirty="0"/>
          </a:p>
        </p:txBody>
      </p:sp>
      <p:sp>
        <p:nvSpPr>
          <p:cNvPr id="237" name="Google Shape;237;p39"/>
          <p:cNvSpPr txBox="1">
            <a:spLocks noGrp="1"/>
          </p:cNvSpPr>
          <p:nvPr>
            <p:ph type="subTitle" idx="1"/>
          </p:nvPr>
        </p:nvSpPr>
        <p:spPr>
          <a:xfrm flipH="1">
            <a:off x="3707904" y="1016282"/>
            <a:ext cx="3287128" cy="18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CO" dirty="0">
                <a:solidFill>
                  <a:schemeClr val="accent2"/>
                </a:solidFill>
              </a:rPr>
              <a:t>Más allá de los aspectos visuales, </a:t>
            </a:r>
            <a:r>
              <a:rPr lang="es-CO" b="1" dirty="0">
                <a:solidFill>
                  <a:schemeClr val="accent2"/>
                </a:solidFill>
              </a:rPr>
              <a:t>la marca es un concepto</a:t>
            </a:r>
            <a:r>
              <a:rPr lang="es-CO" dirty="0">
                <a:solidFill>
                  <a:schemeClr val="accent2"/>
                </a:solidFill>
              </a:rPr>
              <a:t>, una idea. </a:t>
            </a:r>
            <a:r>
              <a:rPr lang="es-CO" dirty="0" smtClean="0">
                <a:solidFill>
                  <a:schemeClr val="accent2"/>
                </a:solidFill>
              </a:rPr>
              <a:t>Algo abstracto </a:t>
            </a:r>
            <a:r>
              <a:rPr lang="es-CO" dirty="0">
                <a:solidFill>
                  <a:schemeClr val="accent2"/>
                </a:solidFill>
              </a:rPr>
              <a:t>que depende pura </a:t>
            </a:r>
            <a:r>
              <a:rPr lang="es-CO" dirty="0" smtClean="0">
                <a:solidFill>
                  <a:schemeClr val="accent2"/>
                </a:solidFill>
              </a:rPr>
              <a:t>y exclusivamente </a:t>
            </a:r>
            <a:r>
              <a:rPr lang="es-CO" dirty="0">
                <a:solidFill>
                  <a:schemeClr val="accent2"/>
                </a:solidFill>
              </a:rPr>
              <a:t>de </a:t>
            </a:r>
            <a:r>
              <a:rPr lang="es-CO" dirty="0" smtClean="0">
                <a:solidFill>
                  <a:schemeClr val="accent2"/>
                </a:solidFill>
              </a:rPr>
              <a:t>aspectos subjetivos</a:t>
            </a:r>
            <a:r>
              <a:rPr lang="es-CO" dirty="0">
                <a:solidFill>
                  <a:schemeClr val="accent2"/>
                </a:solidFill>
              </a:rPr>
              <a:t>, es decir, de la percepción de </a:t>
            </a:r>
            <a:r>
              <a:rPr lang="es-CO" dirty="0" smtClean="0">
                <a:solidFill>
                  <a:schemeClr val="accent2"/>
                </a:solidFill>
              </a:rPr>
              <a:t>las personas</a:t>
            </a:r>
            <a:r>
              <a:rPr lang="es-CO" dirty="0">
                <a:solidFill>
                  <a:schemeClr val="accent2"/>
                </a:solidFill>
              </a:rPr>
              <a:t>.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38" name="Google Shape;238;p39"/>
          <p:cNvSpPr txBox="1">
            <a:spLocks noGrp="1"/>
          </p:cNvSpPr>
          <p:nvPr>
            <p:ph type="ctrTitle" idx="2"/>
          </p:nvPr>
        </p:nvSpPr>
        <p:spPr>
          <a:xfrm flipH="1">
            <a:off x="2587078" y="2786038"/>
            <a:ext cx="3065042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LLEGA A SU CORAZÓN</a:t>
            </a:r>
            <a:endParaRPr b="1" dirty="0"/>
          </a:p>
        </p:txBody>
      </p:sp>
      <p:sp>
        <p:nvSpPr>
          <p:cNvPr id="239" name="Google Shape;239;p39"/>
          <p:cNvSpPr txBox="1">
            <a:spLocks noGrp="1"/>
          </p:cNvSpPr>
          <p:nvPr>
            <p:ph type="subTitle" idx="3"/>
          </p:nvPr>
        </p:nvSpPr>
        <p:spPr>
          <a:xfrm flipH="1">
            <a:off x="2587128" y="3282958"/>
            <a:ext cx="3425032" cy="11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dirty="0" smtClean="0"/>
              <a:t>Crea </a:t>
            </a:r>
            <a:r>
              <a:rPr lang="en" dirty="0"/>
              <a:t>experiencias únicas que le transmitan emociones positivas a tus clientes; ya que una marca reside en la mente y en el corazón de las personas</a:t>
            </a:r>
            <a:endParaRPr dirty="0"/>
          </a:p>
        </p:txBody>
      </p:sp>
      <p:grpSp>
        <p:nvGrpSpPr>
          <p:cNvPr id="9" name="Google Shape;9408;p76"/>
          <p:cNvGrpSpPr/>
          <p:nvPr/>
        </p:nvGrpSpPr>
        <p:grpSpPr>
          <a:xfrm>
            <a:off x="1224597" y="3272946"/>
            <a:ext cx="1080000" cy="1080000"/>
            <a:chOff x="5765817" y="3227724"/>
            <a:chExt cx="364865" cy="324822"/>
          </a:xfrm>
          <a:solidFill>
            <a:schemeClr val="accent2"/>
          </a:solidFill>
        </p:grpSpPr>
        <p:sp>
          <p:nvSpPr>
            <p:cNvPr id="10" name="Google Shape;9409;p76"/>
            <p:cNvSpPr/>
            <p:nvPr/>
          </p:nvSpPr>
          <p:spPr>
            <a:xfrm>
              <a:off x="5765817" y="3227724"/>
              <a:ext cx="364865" cy="324822"/>
            </a:xfrm>
            <a:custGeom>
              <a:avLst/>
              <a:gdLst/>
              <a:ahLst/>
              <a:cxnLst/>
              <a:rect l="l" t="t" r="r" b="b"/>
              <a:pathLst>
                <a:path w="11490" h="10229" extrusionOk="0">
                  <a:moveTo>
                    <a:pt x="8287" y="370"/>
                  </a:moveTo>
                  <a:cubicBezTo>
                    <a:pt x="9871" y="370"/>
                    <a:pt x="11157" y="1656"/>
                    <a:pt x="11157" y="3251"/>
                  </a:cubicBezTo>
                  <a:cubicBezTo>
                    <a:pt x="11133" y="4037"/>
                    <a:pt x="10847" y="4870"/>
                    <a:pt x="10299" y="5751"/>
                  </a:cubicBezTo>
                  <a:cubicBezTo>
                    <a:pt x="9847" y="6442"/>
                    <a:pt x="9216" y="7156"/>
                    <a:pt x="8418" y="7871"/>
                  </a:cubicBezTo>
                  <a:cubicBezTo>
                    <a:pt x="7263" y="8918"/>
                    <a:pt x="6084" y="9645"/>
                    <a:pt x="5763" y="9835"/>
                  </a:cubicBezTo>
                  <a:cubicBezTo>
                    <a:pt x="5430" y="9645"/>
                    <a:pt x="4251" y="8930"/>
                    <a:pt x="3096" y="7895"/>
                  </a:cubicBezTo>
                  <a:cubicBezTo>
                    <a:pt x="2310" y="7180"/>
                    <a:pt x="1667" y="6466"/>
                    <a:pt x="1215" y="5763"/>
                  </a:cubicBezTo>
                  <a:cubicBezTo>
                    <a:pt x="667" y="4894"/>
                    <a:pt x="381" y="4049"/>
                    <a:pt x="381" y="3251"/>
                  </a:cubicBezTo>
                  <a:cubicBezTo>
                    <a:pt x="381" y="1668"/>
                    <a:pt x="1667" y="370"/>
                    <a:pt x="3263" y="370"/>
                  </a:cubicBezTo>
                  <a:cubicBezTo>
                    <a:pt x="4191" y="370"/>
                    <a:pt x="5084" y="834"/>
                    <a:pt x="5620" y="1608"/>
                  </a:cubicBezTo>
                  <a:cubicBezTo>
                    <a:pt x="5656" y="1656"/>
                    <a:pt x="5715" y="1679"/>
                    <a:pt x="5775" y="1679"/>
                  </a:cubicBezTo>
                  <a:cubicBezTo>
                    <a:pt x="5834" y="1679"/>
                    <a:pt x="5894" y="1656"/>
                    <a:pt x="5918" y="1608"/>
                  </a:cubicBezTo>
                  <a:cubicBezTo>
                    <a:pt x="6454" y="834"/>
                    <a:pt x="7335" y="370"/>
                    <a:pt x="8287" y="370"/>
                  </a:cubicBezTo>
                  <a:close/>
                  <a:moveTo>
                    <a:pt x="3227" y="1"/>
                  </a:moveTo>
                  <a:cubicBezTo>
                    <a:pt x="1441" y="1"/>
                    <a:pt x="0" y="1441"/>
                    <a:pt x="0" y="3227"/>
                  </a:cubicBezTo>
                  <a:cubicBezTo>
                    <a:pt x="0" y="4108"/>
                    <a:pt x="298" y="5013"/>
                    <a:pt x="893" y="5942"/>
                  </a:cubicBezTo>
                  <a:cubicBezTo>
                    <a:pt x="1370" y="6668"/>
                    <a:pt x="2001" y="7418"/>
                    <a:pt x="2822" y="8145"/>
                  </a:cubicBezTo>
                  <a:cubicBezTo>
                    <a:pt x="4203" y="9383"/>
                    <a:pt x="5620" y="10181"/>
                    <a:pt x="5632" y="10192"/>
                  </a:cubicBezTo>
                  <a:cubicBezTo>
                    <a:pt x="5668" y="10216"/>
                    <a:pt x="5692" y="10228"/>
                    <a:pt x="5727" y="10228"/>
                  </a:cubicBezTo>
                  <a:cubicBezTo>
                    <a:pt x="5751" y="10228"/>
                    <a:pt x="5787" y="10216"/>
                    <a:pt x="5811" y="10192"/>
                  </a:cubicBezTo>
                  <a:cubicBezTo>
                    <a:pt x="5834" y="10181"/>
                    <a:pt x="7239" y="9395"/>
                    <a:pt x="8632" y="8145"/>
                  </a:cubicBezTo>
                  <a:cubicBezTo>
                    <a:pt x="9442" y="7418"/>
                    <a:pt x="10097" y="6668"/>
                    <a:pt x="10561" y="5942"/>
                  </a:cubicBezTo>
                  <a:cubicBezTo>
                    <a:pt x="11157" y="5013"/>
                    <a:pt x="11454" y="4108"/>
                    <a:pt x="11454" y="3227"/>
                  </a:cubicBezTo>
                  <a:cubicBezTo>
                    <a:pt x="11490" y="1441"/>
                    <a:pt x="10049" y="1"/>
                    <a:pt x="8263" y="1"/>
                  </a:cubicBezTo>
                  <a:cubicBezTo>
                    <a:pt x="7275" y="1"/>
                    <a:pt x="6358" y="453"/>
                    <a:pt x="5739" y="1203"/>
                  </a:cubicBezTo>
                  <a:cubicBezTo>
                    <a:pt x="5132" y="453"/>
                    <a:pt x="4203" y="1"/>
                    <a:pt x="3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410;p76"/>
            <p:cNvSpPr/>
            <p:nvPr/>
          </p:nvSpPr>
          <p:spPr>
            <a:xfrm>
              <a:off x="6022144" y="3250429"/>
              <a:ext cx="85484" cy="84341"/>
            </a:xfrm>
            <a:custGeom>
              <a:avLst/>
              <a:gdLst/>
              <a:ahLst/>
              <a:cxnLst/>
              <a:rect l="l" t="t" r="r" b="b"/>
              <a:pathLst>
                <a:path w="2692" h="2656" extrusionOk="0">
                  <a:moveTo>
                    <a:pt x="191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86"/>
                    <a:pt x="84" y="357"/>
                    <a:pt x="191" y="357"/>
                  </a:cubicBezTo>
                  <a:cubicBezTo>
                    <a:pt x="1346" y="357"/>
                    <a:pt x="2311" y="1310"/>
                    <a:pt x="2334" y="2477"/>
                  </a:cubicBezTo>
                  <a:cubicBezTo>
                    <a:pt x="2334" y="2572"/>
                    <a:pt x="2406" y="2655"/>
                    <a:pt x="2513" y="2655"/>
                  </a:cubicBezTo>
                  <a:cubicBezTo>
                    <a:pt x="2608" y="2655"/>
                    <a:pt x="2692" y="2560"/>
                    <a:pt x="2692" y="2477"/>
                  </a:cubicBezTo>
                  <a:cubicBezTo>
                    <a:pt x="2668" y="1107"/>
                    <a:pt x="1561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411;p76"/>
            <p:cNvSpPr/>
            <p:nvPr/>
          </p:nvSpPr>
          <p:spPr>
            <a:xfrm>
              <a:off x="5862987" y="3250429"/>
              <a:ext cx="73386" cy="43504"/>
            </a:xfrm>
            <a:custGeom>
              <a:avLst/>
              <a:gdLst/>
              <a:ahLst/>
              <a:cxnLst/>
              <a:rect l="l" t="t" r="r" b="b"/>
              <a:pathLst>
                <a:path w="2311" h="137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72" y="357"/>
                    <a:pt x="179" y="357"/>
                  </a:cubicBezTo>
                  <a:cubicBezTo>
                    <a:pt x="881" y="357"/>
                    <a:pt x="1548" y="703"/>
                    <a:pt x="1953" y="1298"/>
                  </a:cubicBezTo>
                  <a:cubicBezTo>
                    <a:pt x="1989" y="1334"/>
                    <a:pt x="2036" y="1369"/>
                    <a:pt x="2108" y="1369"/>
                  </a:cubicBezTo>
                  <a:cubicBezTo>
                    <a:pt x="2131" y="1369"/>
                    <a:pt x="2179" y="1357"/>
                    <a:pt x="2203" y="1334"/>
                  </a:cubicBezTo>
                  <a:cubicBezTo>
                    <a:pt x="2286" y="1286"/>
                    <a:pt x="2310" y="1179"/>
                    <a:pt x="2251" y="1084"/>
                  </a:cubicBezTo>
                  <a:cubicBezTo>
                    <a:pt x="1786" y="405"/>
                    <a:pt x="101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9388;p76"/>
          <p:cNvGrpSpPr/>
          <p:nvPr/>
        </p:nvGrpSpPr>
        <p:grpSpPr>
          <a:xfrm>
            <a:off x="7303742" y="1096842"/>
            <a:ext cx="1073751" cy="1264943"/>
            <a:chOff x="7530697" y="2790299"/>
            <a:chExt cx="244291" cy="326314"/>
          </a:xfrm>
          <a:solidFill>
            <a:schemeClr val="accent1"/>
          </a:solidFill>
        </p:grpSpPr>
        <p:sp>
          <p:nvSpPr>
            <p:cNvPr id="15" name="Google Shape;9389;p76"/>
            <p:cNvSpPr/>
            <p:nvPr/>
          </p:nvSpPr>
          <p:spPr>
            <a:xfrm>
              <a:off x="7616911" y="2907507"/>
              <a:ext cx="9463" cy="14385"/>
            </a:xfrm>
            <a:custGeom>
              <a:avLst/>
              <a:gdLst/>
              <a:ahLst/>
              <a:cxnLst/>
              <a:rect l="l" t="t" r="r" b="b"/>
              <a:pathLst>
                <a:path w="298" h="453" extrusionOk="0">
                  <a:moveTo>
                    <a:pt x="155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55" y="453"/>
                  </a:cubicBezTo>
                  <a:cubicBezTo>
                    <a:pt x="227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390;p76"/>
            <p:cNvSpPr/>
            <p:nvPr/>
          </p:nvSpPr>
          <p:spPr>
            <a:xfrm>
              <a:off x="7678548" y="2907507"/>
              <a:ext cx="9463" cy="14385"/>
            </a:xfrm>
            <a:custGeom>
              <a:avLst/>
              <a:gdLst/>
              <a:ahLst/>
              <a:cxnLst/>
              <a:rect l="l" t="t" r="r" b="b"/>
              <a:pathLst>
                <a:path w="298" h="453" extrusionOk="0">
                  <a:moveTo>
                    <a:pt x="143" y="0"/>
                  </a:moveTo>
                  <a:cubicBezTo>
                    <a:pt x="60" y="0"/>
                    <a:pt x="0" y="72"/>
                    <a:pt x="0" y="143"/>
                  </a:cubicBezTo>
                  <a:lnTo>
                    <a:pt x="0" y="310"/>
                  </a:lnTo>
                  <a:cubicBezTo>
                    <a:pt x="0" y="393"/>
                    <a:pt x="72" y="453"/>
                    <a:pt x="143" y="453"/>
                  </a:cubicBezTo>
                  <a:cubicBezTo>
                    <a:pt x="214" y="453"/>
                    <a:pt x="298" y="381"/>
                    <a:pt x="298" y="310"/>
                  </a:cubicBezTo>
                  <a:lnTo>
                    <a:pt x="298" y="143"/>
                  </a:lnTo>
                  <a:cubicBezTo>
                    <a:pt x="298" y="72"/>
                    <a:pt x="238" y="0"/>
                    <a:pt x="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391;p76"/>
            <p:cNvSpPr/>
            <p:nvPr/>
          </p:nvSpPr>
          <p:spPr>
            <a:xfrm>
              <a:off x="7632408" y="2943136"/>
              <a:ext cx="40869" cy="14671"/>
            </a:xfrm>
            <a:custGeom>
              <a:avLst/>
              <a:gdLst/>
              <a:ahLst/>
              <a:cxnLst/>
              <a:rect l="l" t="t" r="r" b="b"/>
              <a:pathLst>
                <a:path w="1287" h="462" extrusionOk="0">
                  <a:moveTo>
                    <a:pt x="167" y="0"/>
                  </a:moveTo>
                  <a:cubicBezTo>
                    <a:pt x="129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203" y="390"/>
                    <a:pt x="417" y="462"/>
                    <a:pt x="655" y="462"/>
                  </a:cubicBezTo>
                  <a:cubicBezTo>
                    <a:pt x="893" y="462"/>
                    <a:pt x="1120" y="390"/>
                    <a:pt x="1251" y="259"/>
                  </a:cubicBezTo>
                  <a:cubicBezTo>
                    <a:pt x="1286" y="212"/>
                    <a:pt x="1286" y="104"/>
                    <a:pt x="1227" y="45"/>
                  </a:cubicBezTo>
                  <a:cubicBezTo>
                    <a:pt x="1197" y="15"/>
                    <a:pt x="1158" y="0"/>
                    <a:pt x="1120" y="0"/>
                  </a:cubicBezTo>
                  <a:cubicBezTo>
                    <a:pt x="1081" y="0"/>
                    <a:pt x="1042" y="15"/>
                    <a:pt x="1013" y="45"/>
                  </a:cubicBezTo>
                  <a:cubicBezTo>
                    <a:pt x="953" y="104"/>
                    <a:pt x="822" y="164"/>
                    <a:pt x="643" y="164"/>
                  </a:cubicBezTo>
                  <a:cubicBezTo>
                    <a:pt x="465" y="164"/>
                    <a:pt x="322" y="104"/>
                    <a:pt x="274" y="45"/>
                  </a:cubicBezTo>
                  <a:cubicBezTo>
                    <a:pt x="245" y="15"/>
                    <a:pt x="20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92;p76"/>
            <p:cNvSpPr/>
            <p:nvPr/>
          </p:nvSpPr>
          <p:spPr>
            <a:xfrm>
              <a:off x="7530697" y="2790299"/>
              <a:ext cx="244291" cy="326314"/>
            </a:xfrm>
            <a:custGeom>
              <a:avLst/>
              <a:gdLst/>
              <a:ahLst/>
              <a:cxnLst/>
              <a:rect l="l" t="t" r="r" b="b"/>
              <a:pathLst>
                <a:path w="7693" h="10276" extrusionOk="0">
                  <a:moveTo>
                    <a:pt x="3846" y="298"/>
                  </a:moveTo>
                  <a:cubicBezTo>
                    <a:pt x="5275" y="298"/>
                    <a:pt x="6442" y="1453"/>
                    <a:pt x="6442" y="2882"/>
                  </a:cubicBezTo>
                  <a:lnTo>
                    <a:pt x="6442" y="4013"/>
                  </a:lnTo>
                  <a:cubicBezTo>
                    <a:pt x="6442" y="4846"/>
                    <a:pt x="6633" y="5489"/>
                    <a:pt x="6799" y="5870"/>
                  </a:cubicBezTo>
                  <a:cubicBezTo>
                    <a:pt x="6811" y="5918"/>
                    <a:pt x="6811" y="5965"/>
                    <a:pt x="6799" y="6001"/>
                  </a:cubicBezTo>
                  <a:cubicBezTo>
                    <a:pt x="6775" y="6049"/>
                    <a:pt x="6752" y="6084"/>
                    <a:pt x="6704" y="6096"/>
                  </a:cubicBezTo>
                  <a:cubicBezTo>
                    <a:pt x="6359" y="6227"/>
                    <a:pt x="5692" y="6489"/>
                    <a:pt x="4978" y="6632"/>
                  </a:cubicBezTo>
                  <a:lnTo>
                    <a:pt x="4978" y="6132"/>
                  </a:lnTo>
                  <a:cubicBezTo>
                    <a:pt x="5644" y="5739"/>
                    <a:pt x="6109" y="5013"/>
                    <a:pt x="6109" y="4179"/>
                  </a:cubicBezTo>
                  <a:lnTo>
                    <a:pt x="6109" y="3536"/>
                  </a:lnTo>
                  <a:cubicBezTo>
                    <a:pt x="6109" y="3108"/>
                    <a:pt x="5751" y="2751"/>
                    <a:pt x="5323" y="2751"/>
                  </a:cubicBezTo>
                  <a:lnTo>
                    <a:pt x="5073" y="2751"/>
                  </a:lnTo>
                  <a:lnTo>
                    <a:pt x="4311" y="1989"/>
                  </a:lnTo>
                  <a:cubicBezTo>
                    <a:pt x="4282" y="1960"/>
                    <a:pt x="4249" y="1944"/>
                    <a:pt x="4214" y="1944"/>
                  </a:cubicBezTo>
                  <a:cubicBezTo>
                    <a:pt x="4191" y="1944"/>
                    <a:pt x="4168" y="1951"/>
                    <a:pt x="4144" y="1965"/>
                  </a:cubicBezTo>
                  <a:cubicBezTo>
                    <a:pt x="4085" y="1989"/>
                    <a:pt x="4061" y="2036"/>
                    <a:pt x="4061" y="2096"/>
                  </a:cubicBezTo>
                  <a:lnTo>
                    <a:pt x="4061" y="2751"/>
                  </a:lnTo>
                  <a:lnTo>
                    <a:pt x="3239" y="2751"/>
                  </a:lnTo>
                  <a:cubicBezTo>
                    <a:pt x="3144" y="2751"/>
                    <a:pt x="3084" y="2822"/>
                    <a:pt x="3084" y="2893"/>
                  </a:cubicBezTo>
                  <a:cubicBezTo>
                    <a:pt x="3084" y="2965"/>
                    <a:pt x="3168" y="3048"/>
                    <a:pt x="3239" y="3048"/>
                  </a:cubicBezTo>
                  <a:lnTo>
                    <a:pt x="4204" y="3048"/>
                  </a:lnTo>
                  <a:cubicBezTo>
                    <a:pt x="4299" y="3048"/>
                    <a:pt x="4358" y="2965"/>
                    <a:pt x="4358" y="2893"/>
                  </a:cubicBezTo>
                  <a:lnTo>
                    <a:pt x="4358" y="2453"/>
                  </a:lnTo>
                  <a:lnTo>
                    <a:pt x="4906" y="3001"/>
                  </a:lnTo>
                  <a:cubicBezTo>
                    <a:pt x="4930" y="3024"/>
                    <a:pt x="4966" y="3048"/>
                    <a:pt x="5013" y="3048"/>
                  </a:cubicBezTo>
                  <a:lnTo>
                    <a:pt x="5335" y="3048"/>
                  </a:lnTo>
                  <a:cubicBezTo>
                    <a:pt x="5609" y="3048"/>
                    <a:pt x="5823" y="3263"/>
                    <a:pt x="5823" y="3536"/>
                  </a:cubicBezTo>
                  <a:lnTo>
                    <a:pt x="5823" y="4179"/>
                  </a:lnTo>
                  <a:cubicBezTo>
                    <a:pt x="5823" y="5251"/>
                    <a:pt x="4954" y="6132"/>
                    <a:pt x="3882" y="6132"/>
                  </a:cubicBezTo>
                  <a:cubicBezTo>
                    <a:pt x="2811" y="6132"/>
                    <a:pt x="1930" y="5251"/>
                    <a:pt x="1930" y="4179"/>
                  </a:cubicBezTo>
                  <a:lnTo>
                    <a:pt x="1930" y="3536"/>
                  </a:lnTo>
                  <a:cubicBezTo>
                    <a:pt x="1930" y="3263"/>
                    <a:pt x="2156" y="3048"/>
                    <a:pt x="2418" y="3048"/>
                  </a:cubicBezTo>
                  <a:lnTo>
                    <a:pt x="2584" y="3048"/>
                  </a:lnTo>
                  <a:cubicBezTo>
                    <a:pt x="2668" y="3048"/>
                    <a:pt x="2727" y="2965"/>
                    <a:pt x="2727" y="2893"/>
                  </a:cubicBezTo>
                  <a:cubicBezTo>
                    <a:pt x="2727" y="2822"/>
                    <a:pt x="2656" y="2751"/>
                    <a:pt x="2584" y="2751"/>
                  </a:cubicBezTo>
                  <a:lnTo>
                    <a:pt x="2418" y="2751"/>
                  </a:lnTo>
                  <a:cubicBezTo>
                    <a:pt x="1989" y="2751"/>
                    <a:pt x="1632" y="3108"/>
                    <a:pt x="1632" y="3536"/>
                  </a:cubicBezTo>
                  <a:lnTo>
                    <a:pt x="1632" y="4179"/>
                  </a:lnTo>
                  <a:cubicBezTo>
                    <a:pt x="1632" y="5013"/>
                    <a:pt x="2096" y="5739"/>
                    <a:pt x="2763" y="6132"/>
                  </a:cubicBezTo>
                  <a:lnTo>
                    <a:pt x="2763" y="6632"/>
                  </a:lnTo>
                  <a:cubicBezTo>
                    <a:pt x="2001" y="6465"/>
                    <a:pt x="1334" y="6227"/>
                    <a:pt x="989" y="6096"/>
                  </a:cubicBezTo>
                  <a:cubicBezTo>
                    <a:pt x="941" y="6084"/>
                    <a:pt x="918" y="6049"/>
                    <a:pt x="906" y="6001"/>
                  </a:cubicBezTo>
                  <a:cubicBezTo>
                    <a:pt x="882" y="5965"/>
                    <a:pt x="882" y="5918"/>
                    <a:pt x="906" y="5870"/>
                  </a:cubicBezTo>
                  <a:cubicBezTo>
                    <a:pt x="1060" y="5489"/>
                    <a:pt x="1263" y="4846"/>
                    <a:pt x="1263" y="4013"/>
                  </a:cubicBezTo>
                  <a:lnTo>
                    <a:pt x="1263" y="2882"/>
                  </a:lnTo>
                  <a:cubicBezTo>
                    <a:pt x="1263" y="1453"/>
                    <a:pt x="2418" y="298"/>
                    <a:pt x="3846" y="298"/>
                  </a:cubicBezTo>
                  <a:close/>
                  <a:moveTo>
                    <a:pt x="4632" y="6275"/>
                  </a:moveTo>
                  <a:lnTo>
                    <a:pt x="4632" y="6787"/>
                  </a:lnTo>
                  <a:cubicBezTo>
                    <a:pt x="4632" y="7025"/>
                    <a:pt x="4739" y="7239"/>
                    <a:pt x="4918" y="7394"/>
                  </a:cubicBezTo>
                  <a:cubicBezTo>
                    <a:pt x="4894" y="7442"/>
                    <a:pt x="4858" y="7477"/>
                    <a:pt x="4835" y="7513"/>
                  </a:cubicBezTo>
                  <a:cubicBezTo>
                    <a:pt x="4787" y="7573"/>
                    <a:pt x="4787" y="7680"/>
                    <a:pt x="4858" y="7715"/>
                  </a:cubicBezTo>
                  <a:cubicBezTo>
                    <a:pt x="4894" y="7739"/>
                    <a:pt x="4918" y="7751"/>
                    <a:pt x="4954" y="7751"/>
                  </a:cubicBezTo>
                  <a:cubicBezTo>
                    <a:pt x="4989" y="7751"/>
                    <a:pt x="5037" y="7739"/>
                    <a:pt x="5073" y="7692"/>
                  </a:cubicBezTo>
                  <a:cubicBezTo>
                    <a:pt x="5109" y="7632"/>
                    <a:pt x="5156" y="7584"/>
                    <a:pt x="5192" y="7525"/>
                  </a:cubicBezTo>
                  <a:lnTo>
                    <a:pt x="5525" y="7644"/>
                  </a:lnTo>
                  <a:cubicBezTo>
                    <a:pt x="4918" y="8573"/>
                    <a:pt x="4299" y="8894"/>
                    <a:pt x="3882" y="9001"/>
                  </a:cubicBezTo>
                  <a:cubicBezTo>
                    <a:pt x="3864" y="9007"/>
                    <a:pt x="3849" y="9010"/>
                    <a:pt x="3835" y="9010"/>
                  </a:cubicBezTo>
                  <a:cubicBezTo>
                    <a:pt x="3820" y="9010"/>
                    <a:pt x="3805" y="9007"/>
                    <a:pt x="3787" y="9001"/>
                  </a:cubicBezTo>
                  <a:cubicBezTo>
                    <a:pt x="3370" y="8882"/>
                    <a:pt x="2751" y="8549"/>
                    <a:pt x="2120" y="7644"/>
                  </a:cubicBezTo>
                  <a:lnTo>
                    <a:pt x="2465" y="7525"/>
                  </a:lnTo>
                  <a:cubicBezTo>
                    <a:pt x="2763" y="7942"/>
                    <a:pt x="3204" y="8442"/>
                    <a:pt x="3787" y="8644"/>
                  </a:cubicBezTo>
                  <a:cubicBezTo>
                    <a:pt x="3799" y="8644"/>
                    <a:pt x="3823" y="8656"/>
                    <a:pt x="3835" y="8656"/>
                  </a:cubicBezTo>
                  <a:cubicBezTo>
                    <a:pt x="3846" y="8656"/>
                    <a:pt x="3858" y="8656"/>
                    <a:pt x="3882" y="8644"/>
                  </a:cubicBezTo>
                  <a:cubicBezTo>
                    <a:pt x="4144" y="8549"/>
                    <a:pt x="4418" y="8382"/>
                    <a:pt x="4668" y="8132"/>
                  </a:cubicBezTo>
                  <a:cubicBezTo>
                    <a:pt x="4728" y="8073"/>
                    <a:pt x="4728" y="7989"/>
                    <a:pt x="4668" y="7930"/>
                  </a:cubicBezTo>
                  <a:cubicBezTo>
                    <a:pt x="4638" y="7900"/>
                    <a:pt x="4600" y="7885"/>
                    <a:pt x="4561" y="7885"/>
                  </a:cubicBezTo>
                  <a:cubicBezTo>
                    <a:pt x="4522" y="7885"/>
                    <a:pt x="4483" y="7900"/>
                    <a:pt x="4454" y="7930"/>
                  </a:cubicBezTo>
                  <a:cubicBezTo>
                    <a:pt x="4251" y="8120"/>
                    <a:pt x="4025" y="8275"/>
                    <a:pt x="3823" y="8346"/>
                  </a:cubicBezTo>
                  <a:cubicBezTo>
                    <a:pt x="3358" y="8168"/>
                    <a:pt x="2965" y="7751"/>
                    <a:pt x="2715" y="7394"/>
                  </a:cubicBezTo>
                  <a:cubicBezTo>
                    <a:pt x="2894" y="7239"/>
                    <a:pt x="3001" y="7025"/>
                    <a:pt x="3001" y="6787"/>
                  </a:cubicBezTo>
                  <a:lnTo>
                    <a:pt x="3001" y="6275"/>
                  </a:lnTo>
                  <a:cubicBezTo>
                    <a:pt x="3251" y="6382"/>
                    <a:pt x="3525" y="6430"/>
                    <a:pt x="3823" y="6430"/>
                  </a:cubicBezTo>
                  <a:cubicBezTo>
                    <a:pt x="4120" y="6430"/>
                    <a:pt x="4382" y="6370"/>
                    <a:pt x="4632" y="6275"/>
                  </a:cubicBezTo>
                  <a:close/>
                  <a:moveTo>
                    <a:pt x="3846" y="0"/>
                  </a:moveTo>
                  <a:cubicBezTo>
                    <a:pt x="2251" y="0"/>
                    <a:pt x="953" y="1286"/>
                    <a:pt x="953" y="2882"/>
                  </a:cubicBezTo>
                  <a:lnTo>
                    <a:pt x="953" y="4013"/>
                  </a:lnTo>
                  <a:cubicBezTo>
                    <a:pt x="953" y="4846"/>
                    <a:pt x="751" y="5453"/>
                    <a:pt x="632" y="5775"/>
                  </a:cubicBezTo>
                  <a:cubicBezTo>
                    <a:pt x="584" y="5894"/>
                    <a:pt x="584" y="6013"/>
                    <a:pt x="632" y="6132"/>
                  </a:cubicBezTo>
                  <a:cubicBezTo>
                    <a:pt x="679" y="6251"/>
                    <a:pt x="775" y="6334"/>
                    <a:pt x="894" y="6382"/>
                  </a:cubicBezTo>
                  <a:cubicBezTo>
                    <a:pt x="1251" y="6525"/>
                    <a:pt x="1965" y="6787"/>
                    <a:pt x="2715" y="6930"/>
                  </a:cubicBezTo>
                  <a:cubicBezTo>
                    <a:pt x="2668" y="7084"/>
                    <a:pt x="2549" y="7180"/>
                    <a:pt x="2418" y="7239"/>
                  </a:cubicBezTo>
                  <a:lnTo>
                    <a:pt x="751" y="7823"/>
                  </a:lnTo>
                  <a:cubicBezTo>
                    <a:pt x="298" y="7989"/>
                    <a:pt x="1" y="8406"/>
                    <a:pt x="1" y="8882"/>
                  </a:cubicBezTo>
                  <a:lnTo>
                    <a:pt x="1" y="10132"/>
                  </a:lnTo>
                  <a:cubicBezTo>
                    <a:pt x="1" y="10216"/>
                    <a:pt x="84" y="10275"/>
                    <a:pt x="156" y="10275"/>
                  </a:cubicBezTo>
                  <a:cubicBezTo>
                    <a:pt x="227" y="10275"/>
                    <a:pt x="298" y="10204"/>
                    <a:pt x="298" y="10132"/>
                  </a:cubicBezTo>
                  <a:lnTo>
                    <a:pt x="298" y="8882"/>
                  </a:lnTo>
                  <a:cubicBezTo>
                    <a:pt x="298" y="8775"/>
                    <a:pt x="322" y="8692"/>
                    <a:pt x="358" y="8597"/>
                  </a:cubicBezTo>
                  <a:lnTo>
                    <a:pt x="1120" y="9251"/>
                  </a:lnTo>
                  <a:cubicBezTo>
                    <a:pt x="1227" y="9347"/>
                    <a:pt x="1299" y="9478"/>
                    <a:pt x="1299" y="9620"/>
                  </a:cubicBezTo>
                  <a:lnTo>
                    <a:pt x="1299" y="10132"/>
                  </a:lnTo>
                  <a:cubicBezTo>
                    <a:pt x="1299" y="10216"/>
                    <a:pt x="1370" y="10275"/>
                    <a:pt x="1453" y="10275"/>
                  </a:cubicBezTo>
                  <a:cubicBezTo>
                    <a:pt x="1525" y="10275"/>
                    <a:pt x="1596" y="10204"/>
                    <a:pt x="1596" y="10132"/>
                  </a:cubicBezTo>
                  <a:lnTo>
                    <a:pt x="1596" y="9609"/>
                  </a:lnTo>
                  <a:cubicBezTo>
                    <a:pt x="1596" y="9370"/>
                    <a:pt x="1489" y="9168"/>
                    <a:pt x="1310" y="9001"/>
                  </a:cubicBezTo>
                  <a:lnTo>
                    <a:pt x="513" y="8311"/>
                  </a:lnTo>
                  <a:cubicBezTo>
                    <a:pt x="596" y="8216"/>
                    <a:pt x="715" y="8132"/>
                    <a:pt x="834" y="8085"/>
                  </a:cubicBezTo>
                  <a:lnTo>
                    <a:pt x="1846" y="7739"/>
                  </a:lnTo>
                  <a:cubicBezTo>
                    <a:pt x="2537" y="8775"/>
                    <a:pt x="3251" y="9144"/>
                    <a:pt x="3727" y="9275"/>
                  </a:cubicBezTo>
                  <a:cubicBezTo>
                    <a:pt x="3775" y="9299"/>
                    <a:pt x="3799" y="9299"/>
                    <a:pt x="3846" y="9299"/>
                  </a:cubicBezTo>
                  <a:cubicBezTo>
                    <a:pt x="3894" y="9299"/>
                    <a:pt x="3930" y="9299"/>
                    <a:pt x="3966" y="9275"/>
                  </a:cubicBezTo>
                  <a:cubicBezTo>
                    <a:pt x="4442" y="9144"/>
                    <a:pt x="5156" y="8775"/>
                    <a:pt x="5835" y="7739"/>
                  </a:cubicBezTo>
                  <a:lnTo>
                    <a:pt x="6847" y="8085"/>
                  </a:lnTo>
                  <a:cubicBezTo>
                    <a:pt x="6990" y="8132"/>
                    <a:pt x="7085" y="8216"/>
                    <a:pt x="7180" y="8311"/>
                  </a:cubicBezTo>
                  <a:lnTo>
                    <a:pt x="6371" y="9001"/>
                  </a:lnTo>
                  <a:cubicBezTo>
                    <a:pt x="6192" y="9144"/>
                    <a:pt x="6097" y="9370"/>
                    <a:pt x="6097" y="9609"/>
                  </a:cubicBezTo>
                  <a:lnTo>
                    <a:pt x="6097" y="10120"/>
                  </a:lnTo>
                  <a:cubicBezTo>
                    <a:pt x="6097" y="10204"/>
                    <a:pt x="6168" y="10263"/>
                    <a:pt x="6240" y="10263"/>
                  </a:cubicBezTo>
                  <a:cubicBezTo>
                    <a:pt x="6311" y="10263"/>
                    <a:pt x="6394" y="10192"/>
                    <a:pt x="6394" y="10120"/>
                  </a:cubicBezTo>
                  <a:lnTo>
                    <a:pt x="6394" y="9609"/>
                  </a:lnTo>
                  <a:cubicBezTo>
                    <a:pt x="6394" y="9466"/>
                    <a:pt x="6454" y="9323"/>
                    <a:pt x="6573" y="9239"/>
                  </a:cubicBezTo>
                  <a:lnTo>
                    <a:pt x="7323" y="8585"/>
                  </a:lnTo>
                  <a:cubicBezTo>
                    <a:pt x="7359" y="8668"/>
                    <a:pt x="7383" y="8775"/>
                    <a:pt x="7383" y="8870"/>
                  </a:cubicBezTo>
                  <a:lnTo>
                    <a:pt x="7383" y="10120"/>
                  </a:lnTo>
                  <a:cubicBezTo>
                    <a:pt x="7383" y="10204"/>
                    <a:pt x="7466" y="10263"/>
                    <a:pt x="7537" y="10263"/>
                  </a:cubicBezTo>
                  <a:cubicBezTo>
                    <a:pt x="7609" y="10263"/>
                    <a:pt x="7680" y="10192"/>
                    <a:pt x="7680" y="10120"/>
                  </a:cubicBezTo>
                  <a:lnTo>
                    <a:pt x="7680" y="8870"/>
                  </a:lnTo>
                  <a:cubicBezTo>
                    <a:pt x="7692" y="8406"/>
                    <a:pt x="7395" y="7977"/>
                    <a:pt x="6942" y="7823"/>
                  </a:cubicBezTo>
                  <a:lnTo>
                    <a:pt x="5275" y="7239"/>
                  </a:lnTo>
                  <a:cubicBezTo>
                    <a:pt x="5132" y="7203"/>
                    <a:pt x="5025" y="7084"/>
                    <a:pt x="4978" y="6930"/>
                  </a:cubicBezTo>
                  <a:cubicBezTo>
                    <a:pt x="5740" y="6787"/>
                    <a:pt x="6442" y="6513"/>
                    <a:pt x="6799" y="6382"/>
                  </a:cubicBezTo>
                  <a:cubicBezTo>
                    <a:pt x="6918" y="6334"/>
                    <a:pt x="7002" y="6251"/>
                    <a:pt x="7061" y="6132"/>
                  </a:cubicBezTo>
                  <a:cubicBezTo>
                    <a:pt x="7109" y="6013"/>
                    <a:pt x="7109" y="5894"/>
                    <a:pt x="7061" y="5775"/>
                  </a:cubicBezTo>
                  <a:cubicBezTo>
                    <a:pt x="6942" y="5477"/>
                    <a:pt x="6740" y="4846"/>
                    <a:pt x="6740" y="4013"/>
                  </a:cubicBezTo>
                  <a:lnTo>
                    <a:pt x="6740" y="2882"/>
                  </a:lnTo>
                  <a:cubicBezTo>
                    <a:pt x="6740" y="1286"/>
                    <a:pt x="5442" y="0"/>
                    <a:pt x="3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393;p76"/>
            <p:cNvSpPr/>
            <p:nvPr/>
          </p:nvSpPr>
          <p:spPr>
            <a:xfrm>
              <a:off x="7611608" y="2891630"/>
              <a:ext cx="20069" cy="9463"/>
            </a:xfrm>
            <a:custGeom>
              <a:avLst/>
              <a:gdLst/>
              <a:ahLst/>
              <a:cxnLst/>
              <a:rect l="l" t="t" r="r" b="b"/>
              <a:pathLst>
                <a:path w="632" h="298" extrusionOk="0">
                  <a:moveTo>
                    <a:pt x="155" y="0"/>
                  </a:moveTo>
                  <a:cubicBezTo>
                    <a:pt x="60" y="0"/>
                    <a:pt x="1" y="83"/>
                    <a:pt x="1" y="155"/>
                  </a:cubicBezTo>
                  <a:cubicBezTo>
                    <a:pt x="1" y="226"/>
                    <a:pt x="84" y="298"/>
                    <a:pt x="155" y="298"/>
                  </a:cubicBezTo>
                  <a:lnTo>
                    <a:pt x="477" y="298"/>
                  </a:lnTo>
                  <a:cubicBezTo>
                    <a:pt x="572" y="298"/>
                    <a:pt x="632" y="226"/>
                    <a:pt x="632" y="155"/>
                  </a:cubicBezTo>
                  <a:cubicBezTo>
                    <a:pt x="632" y="83"/>
                    <a:pt x="572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94;p76"/>
            <p:cNvSpPr/>
            <p:nvPr/>
          </p:nvSpPr>
          <p:spPr>
            <a:xfrm>
              <a:off x="7673245" y="2891630"/>
              <a:ext cx="19688" cy="9463"/>
            </a:xfrm>
            <a:custGeom>
              <a:avLst/>
              <a:gdLst/>
              <a:ahLst/>
              <a:cxnLst/>
              <a:rect l="l" t="t" r="r" b="b"/>
              <a:pathLst>
                <a:path w="620" h="298" extrusionOk="0">
                  <a:moveTo>
                    <a:pt x="143" y="0"/>
                  </a:moveTo>
                  <a:cubicBezTo>
                    <a:pt x="60" y="0"/>
                    <a:pt x="0" y="83"/>
                    <a:pt x="0" y="155"/>
                  </a:cubicBezTo>
                  <a:cubicBezTo>
                    <a:pt x="0" y="226"/>
                    <a:pt x="72" y="298"/>
                    <a:pt x="143" y="298"/>
                  </a:cubicBezTo>
                  <a:lnTo>
                    <a:pt x="477" y="298"/>
                  </a:lnTo>
                  <a:cubicBezTo>
                    <a:pt x="560" y="298"/>
                    <a:pt x="620" y="226"/>
                    <a:pt x="620" y="155"/>
                  </a:cubicBezTo>
                  <a:cubicBezTo>
                    <a:pt x="620" y="83"/>
                    <a:pt x="548" y="0"/>
                    <a:pt x="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237" grpId="0" build="p"/>
      <p:bldP spid="238" grpId="0"/>
      <p:bldP spid="23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6"/>
          <p:cNvSpPr txBox="1">
            <a:spLocks noGrp="1"/>
          </p:cNvSpPr>
          <p:nvPr>
            <p:ph type="ctrTitle"/>
          </p:nvPr>
        </p:nvSpPr>
        <p:spPr>
          <a:xfrm>
            <a:off x="2555776" y="2311315"/>
            <a:ext cx="5971325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NOMBRE</a:t>
            </a:r>
            <a:endParaRPr sz="4000" b="1" dirty="0"/>
          </a:p>
        </p:txBody>
      </p:sp>
      <p:sp>
        <p:nvSpPr>
          <p:cNvPr id="363" name="Google Shape;363;p46"/>
          <p:cNvSpPr txBox="1">
            <a:spLocks noGrp="1"/>
          </p:cNvSpPr>
          <p:nvPr>
            <p:ph type="subTitle" idx="1"/>
          </p:nvPr>
        </p:nvSpPr>
        <p:spPr>
          <a:xfrm>
            <a:off x="5508104" y="2780870"/>
            <a:ext cx="301902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¿Quieres que tu marca permanezca siempre en la mente de tus consumidores?</a:t>
            </a:r>
            <a:endParaRPr dirty="0"/>
          </a:p>
        </p:txBody>
      </p:sp>
      <p:pic>
        <p:nvPicPr>
          <p:cNvPr id="364" name="Google Shape;364;p46"/>
          <p:cNvPicPr preferRelativeResize="0"/>
          <p:nvPr/>
        </p:nvPicPr>
        <p:blipFill rotWithShape="1">
          <a:blip r:embed="rId3">
            <a:alphaModFix/>
          </a:blip>
          <a:srcRect t="7911" b="7920"/>
          <a:stretch/>
        </p:blipFill>
        <p:spPr>
          <a:xfrm>
            <a:off x="-1479550" y="615275"/>
            <a:ext cx="3797600" cy="38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6"/>
          <p:cNvPicPr preferRelativeResize="0"/>
          <p:nvPr/>
        </p:nvPicPr>
        <p:blipFill rotWithShape="1">
          <a:blip r:embed="rId4">
            <a:alphaModFix/>
          </a:blip>
          <a:srcRect t="6822" b="6822"/>
          <a:stretch/>
        </p:blipFill>
        <p:spPr>
          <a:xfrm>
            <a:off x="1100025" y="710275"/>
            <a:ext cx="3342575" cy="3626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6"/>
          <p:cNvSpPr txBox="1">
            <a:spLocks noGrp="1"/>
          </p:cNvSpPr>
          <p:nvPr>
            <p:ph type="title" idx="2"/>
          </p:nvPr>
        </p:nvSpPr>
        <p:spPr>
          <a:xfrm>
            <a:off x="6773458" y="1717600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176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/>
          <p:nvPr/>
        </p:nvSpPr>
        <p:spPr>
          <a:xfrm>
            <a:off x="2218375" y="699542"/>
            <a:ext cx="6993300" cy="3744416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8"/>
          <p:cNvSpPr/>
          <p:nvPr/>
        </p:nvSpPr>
        <p:spPr>
          <a:xfrm>
            <a:off x="2218375" y="699542"/>
            <a:ext cx="6993300" cy="3744416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body" idx="1"/>
          </p:nvPr>
        </p:nvSpPr>
        <p:spPr>
          <a:xfrm>
            <a:off x="2627784" y="926630"/>
            <a:ext cx="6225338" cy="23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s-CO" sz="2000" dirty="0"/>
              <a:t>El nombre de tu marca la identificará, </a:t>
            </a:r>
            <a:r>
              <a:rPr lang="es-CO" sz="2000" dirty="0" smtClean="0"/>
              <a:t>la diferenciará</a:t>
            </a:r>
            <a:r>
              <a:rPr lang="es-CO" sz="2000" dirty="0"/>
              <a:t>, la definirá y la conectará con </a:t>
            </a:r>
            <a:r>
              <a:rPr lang="es-CO" sz="2000" dirty="0" smtClean="0"/>
              <a:t>su público</a:t>
            </a:r>
            <a:r>
              <a:rPr lang="es-CO" sz="2000" dirty="0"/>
              <a:t>...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s-CO" sz="2000" b="1" dirty="0">
                <a:solidFill>
                  <a:schemeClr val="bg1"/>
                </a:solidFill>
              </a:rPr>
              <a:t>¡Debes pensarlo cuidadosamente!</a:t>
            </a:r>
            <a:r>
              <a:rPr lang="es-CO" sz="2000" dirty="0">
                <a:solidFill>
                  <a:schemeClr val="bg1"/>
                </a:solidFill>
              </a:rPr>
              <a:t> Un </a:t>
            </a:r>
            <a:r>
              <a:rPr lang="es-CO" sz="2000" dirty="0" smtClean="0">
                <a:solidFill>
                  <a:schemeClr val="bg1"/>
                </a:solidFill>
              </a:rPr>
              <a:t>nombre puede </a:t>
            </a:r>
            <a:r>
              <a:rPr lang="es-CO" sz="2000" dirty="0">
                <a:solidFill>
                  <a:schemeClr val="bg1"/>
                </a:solidFill>
              </a:rPr>
              <a:t>llevar a tu marca al éxito arrasador </a:t>
            </a:r>
            <a:r>
              <a:rPr lang="es-CO" sz="2000" dirty="0" smtClean="0">
                <a:solidFill>
                  <a:schemeClr val="bg1"/>
                </a:solidFill>
              </a:rPr>
              <a:t>o al </a:t>
            </a:r>
            <a:r>
              <a:rPr lang="es-CO" sz="2000" dirty="0">
                <a:solidFill>
                  <a:schemeClr val="bg1"/>
                </a:solidFill>
              </a:rPr>
              <a:t>fracaso más estrepitoso</a:t>
            </a:r>
            <a:r>
              <a:rPr lang="es-CO" sz="2000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CO" sz="2000" dirty="0"/>
              <a:t>Para elegir un buen nombre debes conocer las </a:t>
            </a:r>
            <a:r>
              <a:rPr lang="es-CO" sz="2000" b="1" dirty="0"/>
              <a:t>3 categorías</a:t>
            </a:r>
            <a:r>
              <a:rPr lang="es-CO" sz="2000" dirty="0"/>
              <a:t> dentro de las cuales se ubica la mayoría de nombres…</a:t>
            </a:r>
            <a:endParaRPr sz="2000" dirty="0"/>
          </a:p>
        </p:txBody>
      </p:sp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 rot="-5400000">
            <a:off x="-754457" y="2285855"/>
            <a:ext cx="3816425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chemeClr val="accent2"/>
                </a:solidFill>
              </a:rPr>
              <a:t>¿PORQUÉ ES TAN IMPORTANTE?</a:t>
            </a:r>
            <a:endParaRPr sz="3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5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>
            <a:spLocks noGrp="1"/>
          </p:cNvSpPr>
          <p:nvPr>
            <p:ph type="title" idx="6"/>
          </p:nvPr>
        </p:nvSpPr>
        <p:spPr>
          <a:xfrm rot="-5400000">
            <a:off x="-747052" y="2252550"/>
            <a:ext cx="36576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chemeClr val="accent1"/>
                </a:solidFill>
              </a:rPr>
              <a:t>TIPOS DE NOMBRES</a:t>
            </a:r>
            <a:endParaRPr sz="3000" dirty="0">
              <a:solidFill>
                <a:schemeClr val="accent1"/>
              </a:solidFill>
            </a:endParaRPr>
          </a:p>
        </p:txBody>
      </p:sp>
      <p:sp>
        <p:nvSpPr>
          <p:cNvPr id="246" name="Google Shape;246;p40"/>
          <p:cNvSpPr txBox="1">
            <a:spLocks noGrp="1"/>
          </p:cNvSpPr>
          <p:nvPr>
            <p:ph type="ctrTitle"/>
          </p:nvPr>
        </p:nvSpPr>
        <p:spPr>
          <a:xfrm flipH="1">
            <a:off x="2942904" y="91556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LITERALES</a:t>
            </a:r>
            <a:endParaRPr dirty="0"/>
          </a:p>
        </p:txBody>
      </p:sp>
      <p:sp>
        <p:nvSpPr>
          <p:cNvPr id="247" name="Google Shape;247;p40"/>
          <p:cNvSpPr txBox="1">
            <a:spLocks noGrp="1"/>
          </p:cNvSpPr>
          <p:nvPr>
            <p:ph type="subTitle" idx="1"/>
          </p:nvPr>
        </p:nvSpPr>
        <p:spPr>
          <a:xfrm flipH="1">
            <a:off x="2305771" y="1337589"/>
            <a:ext cx="2834864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Describen la funcionalidad de un producto, o la actividad comercial de una empresa.</a:t>
            </a:r>
            <a:endParaRPr lang="en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/>
                </a:solidFill>
              </a:rPr>
              <a:t>Panadería el buen gusto…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 smtClean="0">
              <a:solidFill>
                <a:schemeClr val="bg1"/>
              </a:solidFill>
            </a:endParaRPr>
          </a:p>
        </p:txBody>
      </p:sp>
      <p:sp>
        <p:nvSpPr>
          <p:cNvPr id="248" name="Google Shape;248;p40"/>
          <p:cNvSpPr txBox="1">
            <a:spLocks noGrp="1"/>
          </p:cNvSpPr>
          <p:nvPr>
            <p:ph type="ctrTitle" idx="2"/>
          </p:nvPr>
        </p:nvSpPr>
        <p:spPr>
          <a:xfrm flipH="1">
            <a:off x="6220155" y="1993950"/>
            <a:ext cx="2024253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METAFÓRICOS</a:t>
            </a:r>
            <a:endParaRPr dirty="0"/>
          </a:p>
        </p:txBody>
      </p:sp>
      <p:sp>
        <p:nvSpPr>
          <p:cNvPr id="249" name="Google Shape;249;p40"/>
          <p:cNvSpPr txBox="1">
            <a:spLocks noGrp="1"/>
          </p:cNvSpPr>
          <p:nvPr>
            <p:ph type="subTitle" idx="3"/>
          </p:nvPr>
        </p:nvSpPr>
        <p:spPr>
          <a:xfrm flipH="1">
            <a:off x="5892252" y="2416430"/>
            <a:ext cx="2614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Ayuda a la gente a pensar que una marca o producto va más allá de su propósito...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/>
                </a:solidFill>
              </a:rPr>
              <a:t>Valientte</a:t>
            </a:r>
            <a:r>
              <a:rPr lang="en" dirty="0" smtClean="0"/>
              <a:t>…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/>
                </a:solidFill>
              </a:rPr>
              <a:t>Salmón Clothing…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50" name="Google Shape;250;p40"/>
          <p:cNvSpPr txBox="1">
            <a:spLocks noGrp="1"/>
          </p:cNvSpPr>
          <p:nvPr>
            <p:ph type="ctrTitle" idx="4"/>
          </p:nvPr>
        </p:nvSpPr>
        <p:spPr>
          <a:xfrm flipH="1">
            <a:off x="2692631" y="3219822"/>
            <a:ext cx="206114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IMAGINATIVOS</a:t>
            </a:r>
            <a:endParaRPr dirty="0"/>
          </a:p>
        </p:txBody>
      </p:sp>
      <p:sp>
        <p:nvSpPr>
          <p:cNvPr id="251" name="Google Shape;251;p40"/>
          <p:cNvSpPr txBox="1">
            <a:spLocks noGrp="1"/>
          </p:cNvSpPr>
          <p:nvPr>
            <p:ph type="subTitle" idx="5"/>
          </p:nvPr>
        </p:nvSpPr>
        <p:spPr>
          <a:xfrm flipH="1">
            <a:off x="2339752" y="3579862"/>
            <a:ext cx="2834864" cy="6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No</a:t>
            </a:r>
            <a:r>
              <a:rPr lang="en" dirty="0" smtClean="0"/>
              <a:t> describen funcionalidades de la marca o el producto, buscan construir una identidad desde cero.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/>
                </a:solidFill>
              </a:rPr>
              <a:t>Google…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/>
                </a:solidFill>
              </a:rPr>
              <a:t>Netflix…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52" name="Google Shape;2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8953" y="1131590"/>
            <a:ext cx="1081399" cy="108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2504" y="2426455"/>
            <a:ext cx="1081399" cy="108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2504" y="123478"/>
            <a:ext cx="1081399" cy="10813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CuadroTexto"/>
          <p:cNvSpPr txBox="1"/>
          <p:nvPr/>
        </p:nvSpPr>
        <p:spPr>
          <a:xfrm>
            <a:off x="3529810" y="310234"/>
            <a:ext cx="367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dirty="0" smtClean="0">
                <a:solidFill>
                  <a:schemeClr val="bg1"/>
                </a:solidFill>
                <a:latin typeface="Work Sans Regular" panose="020B0604020202020204" charset="0"/>
              </a:rPr>
              <a:t>1</a:t>
            </a:r>
            <a:endParaRPr lang="es-CO" sz="4000" dirty="0">
              <a:solidFill>
                <a:schemeClr val="bg1"/>
              </a:solidFill>
              <a:latin typeface="Work Sans Regular" panose="020B0604020202020204" charset="0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6963850" y="1318346"/>
            <a:ext cx="471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dirty="0" smtClean="0">
                <a:solidFill>
                  <a:schemeClr val="bg1"/>
                </a:solidFill>
                <a:latin typeface="Work Sans Regular" panose="020B0604020202020204" charset="0"/>
              </a:rPr>
              <a:t>2</a:t>
            </a:r>
            <a:endParaRPr lang="es-CO" sz="4000" dirty="0">
              <a:solidFill>
                <a:schemeClr val="bg1"/>
              </a:solidFill>
              <a:latin typeface="Work Sans Regular" panose="020B0604020202020204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3487401" y="2613211"/>
            <a:ext cx="466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000" dirty="0">
                <a:solidFill>
                  <a:schemeClr val="bg1"/>
                </a:solidFill>
                <a:latin typeface="Work Sans Regular" panose="020B060402020202020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1352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/>
      <p:bldP spid="247" grpId="0" build="p"/>
      <p:bldP spid="248" grpId="0"/>
      <p:bldP spid="249" grpId="0" build="p"/>
      <p:bldP spid="250" grpId="0"/>
      <p:bldP spid="251" grpId="0" build="p"/>
      <p:bldP spid="2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>
            <a:spLocks noGrp="1"/>
          </p:cNvSpPr>
          <p:nvPr>
            <p:ph type="subTitle" idx="1"/>
          </p:nvPr>
        </p:nvSpPr>
        <p:spPr>
          <a:xfrm flipH="1">
            <a:off x="3203848" y="2968842"/>
            <a:ext cx="4320481" cy="13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/>
            <a:r>
              <a:rPr lang="es-CO" sz="2300" dirty="0">
                <a:latin typeface="Work Sans Regular" panose="020B0604020202020204" charset="0"/>
              </a:rPr>
              <a:t>Definir el nombre que una marca llevará por el resto de su existencia, </a:t>
            </a:r>
            <a:r>
              <a:rPr lang="es-CO" sz="2300" dirty="0" smtClean="0">
                <a:latin typeface="Work Sans Regular" panose="020B0604020202020204" charset="0"/>
              </a:rPr>
              <a:t>no es </a:t>
            </a:r>
            <a:r>
              <a:rPr lang="es-CO" sz="2300" dirty="0">
                <a:latin typeface="Work Sans Regular" panose="020B0604020202020204" charset="0"/>
              </a:rPr>
              <a:t>sólo una tarea creativa, es una acción puramente </a:t>
            </a:r>
            <a:r>
              <a:rPr lang="es-CO" sz="2300" dirty="0" smtClean="0">
                <a:latin typeface="Work Sans Regular" panose="020B0604020202020204" charset="0"/>
              </a:rPr>
              <a:t>estratégica, orientada según </a:t>
            </a:r>
            <a:r>
              <a:rPr lang="es-CO" sz="2300" dirty="0">
                <a:latin typeface="Work Sans Regular" panose="020B0604020202020204" charset="0"/>
              </a:rPr>
              <a:t>las características del público, del mercado y los </a:t>
            </a:r>
            <a:r>
              <a:rPr lang="es-CO" sz="2300" dirty="0" smtClean="0">
                <a:latin typeface="Work Sans Regular" panose="020B0604020202020204" charset="0"/>
              </a:rPr>
              <a:t>conceptos de marca que </a:t>
            </a:r>
            <a:r>
              <a:rPr lang="es-CO" sz="2300" dirty="0">
                <a:latin typeface="Work Sans Regular" panose="020B0604020202020204" charset="0"/>
              </a:rPr>
              <a:t>se quieren transmitir.</a:t>
            </a:r>
            <a:endParaRPr sz="2300" dirty="0">
              <a:latin typeface="Work Sans Regular" panose="020B0604020202020204" charset="0"/>
            </a:endParaRPr>
          </a:p>
        </p:txBody>
      </p:sp>
      <p:pic>
        <p:nvPicPr>
          <p:cNvPr id="208" name="Google Shape;20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909200" y="833163"/>
            <a:ext cx="2660025" cy="347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41753">
            <a:off x="5219850" y="-274525"/>
            <a:ext cx="663801" cy="5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250125">
            <a:off x="6240395" y="4488548"/>
            <a:ext cx="885661" cy="88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87265">
            <a:off x="8666629" y="794325"/>
            <a:ext cx="893400" cy="7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9429">
            <a:off x="7568900" y="2838832"/>
            <a:ext cx="855107" cy="853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375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5378" y="1831464"/>
            <a:ext cx="1510000" cy="122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585039" y="2073812"/>
            <a:ext cx="1510000" cy="122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04" y="1831464"/>
            <a:ext cx="1510000" cy="122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585378" y="2073812"/>
            <a:ext cx="1510000" cy="1227354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7"/>
          <p:cNvSpPr txBox="1">
            <a:spLocks noGrp="1"/>
          </p:cNvSpPr>
          <p:nvPr>
            <p:ph type="ctrTitle" idx="4294967295"/>
          </p:nvPr>
        </p:nvSpPr>
        <p:spPr>
          <a:xfrm>
            <a:off x="2881524" y="113159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smtClean="0"/>
              <a:t>ONLINE</a:t>
            </a:r>
            <a:r>
              <a:rPr lang="en" sz="1400" dirty="0" smtClean="0"/>
              <a:t/>
            </a:r>
            <a:br>
              <a:rPr lang="en" sz="1400" dirty="0" smtClean="0"/>
            </a:br>
            <a:r>
              <a:rPr lang="en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Revisa la disponibilidad del dominio. </a:t>
            </a:r>
            <a:r>
              <a:rPr lang="en" sz="1400" dirty="0" smtClean="0"/>
              <a:t/>
            </a:r>
            <a:br>
              <a:rPr lang="en" sz="1400" dirty="0" smtClean="0"/>
            </a:br>
            <a:endParaRPr sz="1400" dirty="0"/>
          </a:p>
        </p:txBody>
      </p:sp>
      <p:sp>
        <p:nvSpPr>
          <p:cNvPr id="45" name="Google Shape;378;p47"/>
          <p:cNvSpPr txBox="1">
            <a:spLocks/>
          </p:cNvSpPr>
          <p:nvPr/>
        </p:nvSpPr>
        <p:spPr>
          <a:xfrm>
            <a:off x="-90746" y="1131590"/>
            <a:ext cx="1906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arela Round"/>
              <a:buNone/>
              <a:defRPr sz="2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es-CO" sz="1400" b="1" dirty="0" smtClean="0"/>
              <a:t>FACILIDAD</a:t>
            </a:r>
            <a:r>
              <a:rPr lang="es-CO" sz="1400" dirty="0" smtClean="0"/>
              <a:t/>
            </a:r>
            <a:br>
              <a:rPr lang="es-CO" sz="1400" dirty="0" smtClean="0"/>
            </a:br>
            <a:r>
              <a:rPr lang="es-CO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Fácil de pronunciar, recordar y escribir. </a:t>
            </a:r>
            <a:r>
              <a:rPr lang="es-CO" sz="1400" dirty="0" smtClean="0"/>
              <a:t/>
            </a:r>
            <a:br>
              <a:rPr lang="es-CO" sz="1400" dirty="0" smtClean="0"/>
            </a:br>
            <a:endParaRPr lang="es-CO" sz="1400" dirty="0"/>
          </a:p>
        </p:txBody>
      </p:sp>
      <p:sp>
        <p:nvSpPr>
          <p:cNvPr id="46" name="Google Shape;378;p47"/>
          <p:cNvSpPr txBox="1">
            <a:spLocks/>
          </p:cNvSpPr>
          <p:nvPr/>
        </p:nvSpPr>
        <p:spPr>
          <a:xfrm>
            <a:off x="1387127" y="3301167"/>
            <a:ext cx="1906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arela Round"/>
              <a:buNone/>
              <a:defRPr sz="2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es-CO" sz="1400" b="1" dirty="0" smtClean="0"/>
              <a:t>DIFERENTE</a:t>
            </a:r>
            <a:r>
              <a:rPr lang="es-CO" sz="1400" dirty="0" smtClean="0"/>
              <a:t/>
            </a:r>
            <a:br>
              <a:rPr lang="es-CO" sz="1400" dirty="0" smtClean="0"/>
            </a:br>
            <a:r>
              <a:rPr lang="es-CO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Original, creativo, breve y simple.</a:t>
            </a:r>
          </a:p>
          <a:p>
            <a:pPr algn="ctr"/>
            <a:r>
              <a:rPr lang="es-CO" sz="1200" b="1" dirty="0" smtClean="0">
                <a:solidFill>
                  <a:schemeClr val="accent1"/>
                </a:solidFill>
                <a:latin typeface="Work Sans Regular" panose="020B0604020202020204" charset="0"/>
              </a:rPr>
              <a:t>¡Debe sonar bien!</a:t>
            </a:r>
            <a:endParaRPr lang="es-CO" sz="1400" b="1" dirty="0"/>
          </a:p>
        </p:txBody>
      </p:sp>
      <p:sp>
        <p:nvSpPr>
          <p:cNvPr id="47" name="Google Shape;378;p47"/>
          <p:cNvSpPr txBox="1">
            <a:spLocks/>
          </p:cNvSpPr>
          <p:nvPr/>
        </p:nvSpPr>
        <p:spPr>
          <a:xfrm>
            <a:off x="4386789" y="3301167"/>
            <a:ext cx="1906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arela Round"/>
              <a:buNone/>
              <a:defRPr sz="2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es-CO" sz="1400" b="1" dirty="0" smtClean="0"/>
              <a:t>LARGO PLAZO</a:t>
            </a:r>
            <a:r>
              <a:rPr lang="es-CO" sz="1400" dirty="0" smtClean="0"/>
              <a:t/>
            </a:r>
            <a:br>
              <a:rPr lang="es-CO" sz="1400" dirty="0" smtClean="0"/>
            </a:br>
            <a:r>
              <a:rPr lang="es-CO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Piensa a largo plazo, no te encasilles con un nombre literal. </a:t>
            </a:r>
            <a:endParaRPr lang="es-CO" sz="1400" b="1" dirty="0"/>
          </a:p>
        </p:txBody>
      </p:sp>
      <p:pic>
        <p:nvPicPr>
          <p:cNvPr id="48" name="Google Shape;37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5039" y="1856720"/>
            <a:ext cx="1510000" cy="122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37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605039" y="2073813"/>
            <a:ext cx="1510000" cy="1227354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378;p47"/>
          <p:cNvSpPr txBox="1">
            <a:spLocks/>
          </p:cNvSpPr>
          <p:nvPr/>
        </p:nvSpPr>
        <p:spPr>
          <a:xfrm>
            <a:off x="7653197" y="3301167"/>
            <a:ext cx="141368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arela Round"/>
              <a:buNone/>
              <a:defRPr sz="2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es-CO" sz="1400" b="1" dirty="0" smtClean="0"/>
              <a:t>EVITA</a:t>
            </a:r>
            <a:r>
              <a:rPr lang="es-CO" sz="1400" dirty="0" smtClean="0"/>
              <a:t/>
            </a:r>
            <a:br>
              <a:rPr lang="es-CO" sz="1400" dirty="0" smtClean="0"/>
            </a:br>
            <a:r>
              <a:rPr lang="es-CO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Ponerle tu nombre a la empresa. </a:t>
            </a:r>
            <a:endParaRPr lang="es-CO" sz="1400" b="1" dirty="0"/>
          </a:p>
        </p:txBody>
      </p:sp>
      <p:sp>
        <p:nvSpPr>
          <p:cNvPr id="51" name="Google Shape;378;p47"/>
          <p:cNvSpPr txBox="1">
            <a:spLocks/>
          </p:cNvSpPr>
          <p:nvPr/>
        </p:nvSpPr>
        <p:spPr>
          <a:xfrm>
            <a:off x="5666442" y="1131590"/>
            <a:ext cx="2367193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arela Round"/>
              <a:buNone/>
              <a:defRPr sz="2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es-CO" sz="1400" b="1" dirty="0" smtClean="0"/>
              <a:t>NO TE LIMITES</a:t>
            </a:r>
            <a:r>
              <a:rPr lang="es-CO" sz="1400" dirty="0" smtClean="0"/>
              <a:t/>
            </a:r>
            <a:br>
              <a:rPr lang="es-CO" sz="1400" dirty="0" smtClean="0"/>
            </a:br>
            <a:r>
              <a:rPr lang="es-CO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Utiliza otros idiomas o combinaciones de palabras. </a:t>
            </a:r>
            <a:endParaRPr lang="es-CO" sz="1400" b="1" dirty="0"/>
          </a:p>
        </p:txBody>
      </p:sp>
      <p:grpSp>
        <p:nvGrpSpPr>
          <p:cNvPr id="52" name="Google Shape;9482;p76"/>
          <p:cNvGrpSpPr/>
          <p:nvPr/>
        </p:nvGrpSpPr>
        <p:grpSpPr>
          <a:xfrm>
            <a:off x="503608" y="2283718"/>
            <a:ext cx="540000" cy="540000"/>
            <a:chOff x="5216456" y="3725484"/>
            <a:chExt cx="356196" cy="265631"/>
          </a:xfrm>
          <a:solidFill>
            <a:schemeClr val="accent1"/>
          </a:solidFill>
        </p:grpSpPr>
        <p:sp>
          <p:nvSpPr>
            <p:cNvPr id="53" name="Google Shape;9483;p76"/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484;p76"/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9534;p76"/>
          <p:cNvGrpSpPr/>
          <p:nvPr/>
        </p:nvGrpSpPr>
        <p:grpSpPr>
          <a:xfrm>
            <a:off x="8146600" y="2326442"/>
            <a:ext cx="540000" cy="540000"/>
            <a:chOff x="5779408" y="3699191"/>
            <a:chExt cx="317645" cy="318757"/>
          </a:xfrm>
          <a:solidFill>
            <a:schemeClr val="accent1"/>
          </a:solidFill>
        </p:grpSpPr>
        <p:sp>
          <p:nvSpPr>
            <p:cNvPr id="56" name="Google Shape;9535;p76"/>
            <p:cNvSpPr/>
            <p:nvPr/>
          </p:nvSpPr>
          <p:spPr>
            <a:xfrm>
              <a:off x="5892837" y="3700334"/>
              <a:ext cx="204216" cy="317614"/>
            </a:xfrm>
            <a:custGeom>
              <a:avLst/>
              <a:gdLst/>
              <a:ahLst/>
              <a:cxnLst/>
              <a:rect l="l" t="t" r="r" b="b"/>
              <a:pathLst>
                <a:path w="6431" h="10002" extrusionOk="0">
                  <a:moveTo>
                    <a:pt x="4025" y="0"/>
                  </a:moveTo>
                  <a:cubicBezTo>
                    <a:pt x="3870" y="0"/>
                    <a:pt x="3704" y="60"/>
                    <a:pt x="3608" y="179"/>
                  </a:cubicBezTo>
                  <a:lnTo>
                    <a:pt x="1465" y="2322"/>
                  </a:lnTo>
                  <a:lnTo>
                    <a:pt x="299" y="1167"/>
                  </a:lnTo>
                  <a:cubicBezTo>
                    <a:pt x="269" y="1138"/>
                    <a:pt x="227" y="1123"/>
                    <a:pt x="184" y="1123"/>
                  </a:cubicBezTo>
                  <a:cubicBezTo>
                    <a:pt x="141" y="1123"/>
                    <a:pt x="96" y="1138"/>
                    <a:pt x="60" y="1167"/>
                  </a:cubicBezTo>
                  <a:cubicBezTo>
                    <a:pt x="1" y="1227"/>
                    <a:pt x="1" y="1322"/>
                    <a:pt x="60" y="1405"/>
                  </a:cubicBezTo>
                  <a:lnTo>
                    <a:pt x="1346" y="2679"/>
                  </a:lnTo>
                  <a:cubicBezTo>
                    <a:pt x="1370" y="2715"/>
                    <a:pt x="1418" y="2727"/>
                    <a:pt x="1465" y="2727"/>
                  </a:cubicBezTo>
                  <a:cubicBezTo>
                    <a:pt x="1501" y="2727"/>
                    <a:pt x="1549" y="2715"/>
                    <a:pt x="1584" y="2679"/>
                  </a:cubicBezTo>
                  <a:lnTo>
                    <a:pt x="3847" y="417"/>
                  </a:lnTo>
                  <a:cubicBezTo>
                    <a:pt x="3882" y="370"/>
                    <a:pt x="3966" y="346"/>
                    <a:pt x="4037" y="346"/>
                  </a:cubicBezTo>
                  <a:cubicBezTo>
                    <a:pt x="4109" y="346"/>
                    <a:pt x="4168" y="370"/>
                    <a:pt x="4228" y="417"/>
                  </a:cubicBezTo>
                  <a:lnTo>
                    <a:pt x="6049" y="2239"/>
                  </a:lnTo>
                  <a:cubicBezTo>
                    <a:pt x="6085" y="2275"/>
                    <a:pt x="6121" y="2358"/>
                    <a:pt x="6121" y="2429"/>
                  </a:cubicBezTo>
                  <a:cubicBezTo>
                    <a:pt x="6121" y="2501"/>
                    <a:pt x="6085" y="2560"/>
                    <a:pt x="6049" y="2620"/>
                  </a:cubicBezTo>
                  <a:lnTo>
                    <a:pt x="3775" y="4882"/>
                  </a:lnTo>
                  <a:cubicBezTo>
                    <a:pt x="3716" y="4942"/>
                    <a:pt x="3716" y="5049"/>
                    <a:pt x="3775" y="5120"/>
                  </a:cubicBezTo>
                  <a:lnTo>
                    <a:pt x="6049" y="7382"/>
                  </a:lnTo>
                  <a:cubicBezTo>
                    <a:pt x="6085" y="7430"/>
                    <a:pt x="6121" y="7501"/>
                    <a:pt x="6121" y="7573"/>
                  </a:cubicBezTo>
                  <a:cubicBezTo>
                    <a:pt x="6121" y="7656"/>
                    <a:pt x="6085" y="7716"/>
                    <a:pt x="6049" y="7775"/>
                  </a:cubicBezTo>
                  <a:lnTo>
                    <a:pt x="4228" y="9585"/>
                  </a:lnTo>
                  <a:cubicBezTo>
                    <a:pt x="4174" y="9639"/>
                    <a:pt x="4103" y="9665"/>
                    <a:pt x="4033" y="9665"/>
                  </a:cubicBezTo>
                  <a:cubicBezTo>
                    <a:pt x="3963" y="9665"/>
                    <a:pt x="3894" y="9639"/>
                    <a:pt x="3847" y="9585"/>
                  </a:cubicBezTo>
                  <a:lnTo>
                    <a:pt x="2989" y="8740"/>
                  </a:lnTo>
                  <a:cubicBezTo>
                    <a:pt x="2960" y="8710"/>
                    <a:pt x="2921" y="8695"/>
                    <a:pt x="2879" y="8695"/>
                  </a:cubicBezTo>
                  <a:cubicBezTo>
                    <a:pt x="2838" y="8695"/>
                    <a:pt x="2793" y="8710"/>
                    <a:pt x="2751" y="8740"/>
                  </a:cubicBezTo>
                  <a:cubicBezTo>
                    <a:pt x="2692" y="8799"/>
                    <a:pt x="2692" y="8906"/>
                    <a:pt x="2751" y="8978"/>
                  </a:cubicBezTo>
                  <a:lnTo>
                    <a:pt x="3608" y="9823"/>
                  </a:lnTo>
                  <a:cubicBezTo>
                    <a:pt x="3728" y="9942"/>
                    <a:pt x="3870" y="10002"/>
                    <a:pt x="4025" y="10002"/>
                  </a:cubicBezTo>
                  <a:cubicBezTo>
                    <a:pt x="4168" y="10002"/>
                    <a:pt x="4335" y="9942"/>
                    <a:pt x="4442" y="9823"/>
                  </a:cubicBezTo>
                  <a:lnTo>
                    <a:pt x="6252" y="8013"/>
                  </a:lnTo>
                  <a:cubicBezTo>
                    <a:pt x="6371" y="7894"/>
                    <a:pt x="6430" y="7740"/>
                    <a:pt x="6430" y="7597"/>
                  </a:cubicBezTo>
                  <a:cubicBezTo>
                    <a:pt x="6430" y="7430"/>
                    <a:pt x="6371" y="7275"/>
                    <a:pt x="6252" y="7180"/>
                  </a:cubicBezTo>
                  <a:lnTo>
                    <a:pt x="4109" y="4977"/>
                  </a:lnTo>
                  <a:lnTo>
                    <a:pt x="6252" y="2834"/>
                  </a:lnTo>
                  <a:cubicBezTo>
                    <a:pt x="6371" y="2715"/>
                    <a:pt x="6430" y="2560"/>
                    <a:pt x="6430" y="2417"/>
                  </a:cubicBezTo>
                  <a:cubicBezTo>
                    <a:pt x="6430" y="2251"/>
                    <a:pt x="6371" y="2096"/>
                    <a:pt x="6252" y="2001"/>
                  </a:cubicBezTo>
                  <a:lnTo>
                    <a:pt x="4442" y="179"/>
                  </a:lnTo>
                  <a:cubicBezTo>
                    <a:pt x="4323" y="60"/>
                    <a:pt x="4168" y="0"/>
                    <a:pt x="4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536;p76"/>
            <p:cNvSpPr/>
            <p:nvPr/>
          </p:nvSpPr>
          <p:spPr>
            <a:xfrm>
              <a:off x="5779408" y="3699191"/>
              <a:ext cx="195134" cy="316883"/>
            </a:xfrm>
            <a:custGeom>
              <a:avLst/>
              <a:gdLst/>
              <a:ahLst/>
              <a:cxnLst/>
              <a:rect l="l" t="t" r="r" b="b"/>
              <a:pathLst>
                <a:path w="6145" h="9979" extrusionOk="0">
                  <a:moveTo>
                    <a:pt x="2477" y="1"/>
                  </a:moveTo>
                  <a:cubicBezTo>
                    <a:pt x="2311" y="1"/>
                    <a:pt x="2156" y="60"/>
                    <a:pt x="2061" y="179"/>
                  </a:cubicBezTo>
                  <a:lnTo>
                    <a:pt x="239" y="2001"/>
                  </a:lnTo>
                  <a:cubicBezTo>
                    <a:pt x="1" y="2239"/>
                    <a:pt x="1" y="2608"/>
                    <a:pt x="239" y="2846"/>
                  </a:cubicBezTo>
                  <a:lnTo>
                    <a:pt x="2382" y="4989"/>
                  </a:lnTo>
                  <a:lnTo>
                    <a:pt x="239" y="7133"/>
                  </a:lnTo>
                  <a:cubicBezTo>
                    <a:pt x="1" y="7371"/>
                    <a:pt x="1" y="7752"/>
                    <a:pt x="239" y="7990"/>
                  </a:cubicBezTo>
                  <a:lnTo>
                    <a:pt x="2061" y="9800"/>
                  </a:lnTo>
                  <a:cubicBezTo>
                    <a:pt x="2180" y="9919"/>
                    <a:pt x="2323" y="9978"/>
                    <a:pt x="2477" y="9978"/>
                  </a:cubicBezTo>
                  <a:cubicBezTo>
                    <a:pt x="2620" y="9978"/>
                    <a:pt x="2787" y="9919"/>
                    <a:pt x="2882" y="9800"/>
                  </a:cubicBezTo>
                  <a:lnTo>
                    <a:pt x="5037" y="7656"/>
                  </a:lnTo>
                  <a:lnTo>
                    <a:pt x="5859" y="8490"/>
                  </a:lnTo>
                  <a:cubicBezTo>
                    <a:pt x="5895" y="8520"/>
                    <a:pt x="5936" y="8535"/>
                    <a:pt x="5978" y="8535"/>
                  </a:cubicBezTo>
                  <a:cubicBezTo>
                    <a:pt x="6020" y="8535"/>
                    <a:pt x="6061" y="8520"/>
                    <a:pt x="6097" y="8490"/>
                  </a:cubicBezTo>
                  <a:cubicBezTo>
                    <a:pt x="6145" y="8430"/>
                    <a:pt x="6145" y="8323"/>
                    <a:pt x="6085" y="8264"/>
                  </a:cubicBezTo>
                  <a:lnTo>
                    <a:pt x="5156" y="7335"/>
                  </a:lnTo>
                  <a:cubicBezTo>
                    <a:pt x="5121" y="7299"/>
                    <a:pt x="5073" y="7287"/>
                    <a:pt x="5037" y="7287"/>
                  </a:cubicBezTo>
                  <a:cubicBezTo>
                    <a:pt x="4990" y="7287"/>
                    <a:pt x="4942" y="7299"/>
                    <a:pt x="4918" y="7335"/>
                  </a:cubicBezTo>
                  <a:lnTo>
                    <a:pt x="2656" y="9597"/>
                  </a:lnTo>
                  <a:cubicBezTo>
                    <a:pt x="2608" y="9633"/>
                    <a:pt x="2537" y="9669"/>
                    <a:pt x="2454" y="9669"/>
                  </a:cubicBezTo>
                  <a:cubicBezTo>
                    <a:pt x="2382" y="9669"/>
                    <a:pt x="2323" y="9633"/>
                    <a:pt x="2263" y="9597"/>
                  </a:cubicBezTo>
                  <a:lnTo>
                    <a:pt x="453" y="7776"/>
                  </a:lnTo>
                  <a:cubicBezTo>
                    <a:pt x="346" y="7668"/>
                    <a:pt x="346" y="7490"/>
                    <a:pt x="453" y="7395"/>
                  </a:cubicBezTo>
                  <a:lnTo>
                    <a:pt x="2716" y="5132"/>
                  </a:lnTo>
                  <a:cubicBezTo>
                    <a:pt x="2739" y="5097"/>
                    <a:pt x="2751" y="5049"/>
                    <a:pt x="2751" y="5013"/>
                  </a:cubicBezTo>
                  <a:cubicBezTo>
                    <a:pt x="2751" y="4966"/>
                    <a:pt x="2739" y="4918"/>
                    <a:pt x="2716" y="4894"/>
                  </a:cubicBezTo>
                  <a:lnTo>
                    <a:pt x="453" y="2632"/>
                  </a:lnTo>
                  <a:cubicBezTo>
                    <a:pt x="346" y="2525"/>
                    <a:pt x="346" y="2346"/>
                    <a:pt x="453" y="2239"/>
                  </a:cubicBezTo>
                  <a:lnTo>
                    <a:pt x="2263" y="417"/>
                  </a:lnTo>
                  <a:cubicBezTo>
                    <a:pt x="2311" y="382"/>
                    <a:pt x="2382" y="346"/>
                    <a:pt x="2454" y="346"/>
                  </a:cubicBezTo>
                  <a:cubicBezTo>
                    <a:pt x="2537" y="346"/>
                    <a:pt x="2597" y="382"/>
                    <a:pt x="2656" y="417"/>
                  </a:cubicBezTo>
                  <a:lnTo>
                    <a:pt x="3168" y="941"/>
                  </a:lnTo>
                  <a:cubicBezTo>
                    <a:pt x="3198" y="971"/>
                    <a:pt x="3239" y="986"/>
                    <a:pt x="3283" y="986"/>
                  </a:cubicBezTo>
                  <a:cubicBezTo>
                    <a:pt x="3326" y="986"/>
                    <a:pt x="3370" y="971"/>
                    <a:pt x="3406" y="941"/>
                  </a:cubicBezTo>
                  <a:cubicBezTo>
                    <a:pt x="3466" y="882"/>
                    <a:pt x="3466" y="775"/>
                    <a:pt x="3406" y="703"/>
                  </a:cubicBezTo>
                  <a:lnTo>
                    <a:pt x="2882" y="179"/>
                  </a:lnTo>
                  <a:cubicBezTo>
                    <a:pt x="2775" y="60"/>
                    <a:pt x="2620" y="1"/>
                    <a:pt x="2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9481;p76"/>
          <p:cNvSpPr/>
          <p:nvPr/>
        </p:nvSpPr>
        <p:spPr>
          <a:xfrm>
            <a:off x="6564970" y="2317733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7240" h="11467" extrusionOk="0">
                <a:moveTo>
                  <a:pt x="1048" y="346"/>
                </a:moveTo>
                <a:cubicBezTo>
                  <a:pt x="1156" y="346"/>
                  <a:pt x="1239" y="441"/>
                  <a:pt x="1239" y="537"/>
                </a:cubicBezTo>
                <a:cubicBezTo>
                  <a:pt x="1239" y="644"/>
                  <a:pt x="1156" y="727"/>
                  <a:pt x="1048" y="727"/>
                </a:cubicBezTo>
                <a:cubicBezTo>
                  <a:pt x="941" y="727"/>
                  <a:pt x="858" y="644"/>
                  <a:pt x="858" y="537"/>
                </a:cubicBezTo>
                <a:cubicBezTo>
                  <a:pt x="858" y="429"/>
                  <a:pt x="941" y="346"/>
                  <a:pt x="1048" y="346"/>
                </a:cubicBezTo>
                <a:close/>
                <a:moveTo>
                  <a:pt x="3549" y="1203"/>
                </a:moveTo>
                <a:lnTo>
                  <a:pt x="3906" y="1453"/>
                </a:lnTo>
                <a:lnTo>
                  <a:pt x="3549" y="1453"/>
                </a:lnTo>
                <a:lnTo>
                  <a:pt x="3549" y="1203"/>
                </a:lnTo>
                <a:close/>
                <a:moveTo>
                  <a:pt x="6883" y="1060"/>
                </a:moveTo>
                <a:lnTo>
                  <a:pt x="6883" y="1072"/>
                </a:lnTo>
                <a:lnTo>
                  <a:pt x="6097" y="2799"/>
                </a:lnTo>
                <a:cubicBezTo>
                  <a:pt x="6085" y="2846"/>
                  <a:pt x="6085" y="2894"/>
                  <a:pt x="6097" y="2942"/>
                </a:cubicBezTo>
                <a:lnTo>
                  <a:pt x="6883" y="4680"/>
                </a:lnTo>
                <a:lnTo>
                  <a:pt x="4620" y="4680"/>
                </a:lnTo>
                <a:lnTo>
                  <a:pt x="4620" y="1608"/>
                </a:lnTo>
                <a:cubicBezTo>
                  <a:pt x="4620" y="1549"/>
                  <a:pt x="4597" y="1501"/>
                  <a:pt x="4549" y="1477"/>
                </a:cubicBezTo>
                <a:lnTo>
                  <a:pt x="3942" y="1060"/>
                </a:lnTo>
                <a:close/>
                <a:moveTo>
                  <a:pt x="6883" y="4680"/>
                </a:moveTo>
                <a:cubicBezTo>
                  <a:pt x="6883" y="4686"/>
                  <a:pt x="6880" y="4689"/>
                  <a:pt x="6878" y="4689"/>
                </a:cubicBezTo>
                <a:cubicBezTo>
                  <a:pt x="6877" y="4689"/>
                  <a:pt x="6877" y="4686"/>
                  <a:pt x="6883" y="4680"/>
                </a:cubicBezTo>
                <a:close/>
                <a:moveTo>
                  <a:pt x="4299" y="1787"/>
                </a:moveTo>
                <a:lnTo>
                  <a:pt x="4299" y="5394"/>
                </a:lnTo>
                <a:lnTo>
                  <a:pt x="1941" y="5406"/>
                </a:lnTo>
                <a:lnTo>
                  <a:pt x="1941" y="2692"/>
                </a:lnTo>
                <a:cubicBezTo>
                  <a:pt x="1941" y="2608"/>
                  <a:pt x="1870" y="2537"/>
                  <a:pt x="1787" y="2537"/>
                </a:cubicBezTo>
                <a:cubicBezTo>
                  <a:pt x="1691" y="2537"/>
                  <a:pt x="1620" y="2608"/>
                  <a:pt x="1620" y="2692"/>
                </a:cubicBezTo>
                <a:lnTo>
                  <a:pt x="1620" y="5406"/>
                </a:lnTo>
                <a:lnTo>
                  <a:pt x="1227" y="5406"/>
                </a:lnTo>
                <a:lnTo>
                  <a:pt x="1227" y="1787"/>
                </a:lnTo>
                <a:lnTo>
                  <a:pt x="1620" y="1787"/>
                </a:lnTo>
                <a:lnTo>
                  <a:pt x="1620" y="1989"/>
                </a:lnTo>
                <a:cubicBezTo>
                  <a:pt x="1620" y="2072"/>
                  <a:pt x="1691" y="2144"/>
                  <a:pt x="1787" y="2144"/>
                </a:cubicBezTo>
                <a:cubicBezTo>
                  <a:pt x="1870" y="2144"/>
                  <a:pt x="1941" y="2072"/>
                  <a:pt x="1941" y="1989"/>
                </a:cubicBezTo>
                <a:lnTo>
                  <a:pt x="1941" y="1787"/>
                </a:lnTo>
                <a:close/>
                <a:moveTo>
                  <a:pt x="1584" y="10764"/>
                </a:moveTo>
                <a:cubicBezTo>
                  <a:pt x="1691" y="10764"/>
                  <a:pt x="1787" y="10859"/>
                  <a:pt x="1787" y="10954"/>
                </a:cubicBezTo>
                <a:lnTo>
                  <a:pt x="1787" y="11145"/>
                </a:lnTo>
                <a:lnTo>
                  <a:pt x="322" y="11145"/>
                </a:lnTo>
                <a:lnTo>
                  <a:pt x="322" y="10954"/>
                </a:lnTo>
                <a:cubicBezTo>
                  <a:pt x="322" y="10847"/>
                  <a:pt x="417" y="10764"/>
                  <a:pt x="513" y="10764"/>
                </a:cubicBezTo>
                <a:close/>
                <a:moveTo>
                  <a:pt x="1048" y="1"/>
                </a:moveTo>
                <a:cubicBezTo>
                  <a:pt x="775" y="1"/>
                  <a:pt x="536" y="239"/>
                  <a:pt x="536" y="525"/>
                </a:cubicBezTo>
                <a:cubicBezTo>
                  <a:pt x="536" y="763"/>
                  <a:pt x="679" y="953"/>
                  <a:pt x="894" y="1037"/>
                </a:cubicBezTo>
                <a:lnTo>
                  <a:pt x="894" y="10419"/>
                </a:lnTo>
                <a:lnTo>
                  <a:pt x="513" y="10419"/>
                </a:lnTo>
                <a:cubicBezTo>
                  <a:pt x="215" y="10419"/>
                  <a:pt x="1" y="10657"/>
                  <a:pt x="1" y="10943"/>
                </a:cubicBezTo>
                <a:lnTo>
                  <a:pt x="1" y="11300"/>
                </a:lnTo>
                <a:cubicBezTo>
                  <a:pt x="1" y="11395"/>
                  <a:pt x="72" y="11466"/>
                  <a:pt x="155" y="11466"/>
                </a:cubicBezTo>
                <a:lnTo>
                  <a:pt x="1965" y="11466"/>
                </a:lnTo>
                <a:cubicBezTo>
                  <a:pt x="2049" y="11466"/>
                  <a:pt x="2120" y="11395"/>
                  <a:pt x="2120" y="11300"/>
                </a:cubicBezTo>
                <a:lnTo>
                  <a:pt x="2120" y="10943"/>
                </a:lnTo>
                <a:cubicBezTo>
                  <a:pt x="2120" y="10645"/>
                  <a:pt x="1882" y="10419"/>
                  <a:pt x="1608" y="10419"/>
                </a:cubicBezTo>
                <a:lnTo>
                  <a:pt x="1227" y="10419"/>
                </a:lnTo>
                <a:lnTo>
                  <a:pt x="1227" y="5740"/>
                </a:lnTo>
                <a:lnTo>
                  <a:pt x="4299" y="5740"/>
                </a:lnTo>
                <a:cubicBezTo>
                  <a:pt x="4489" y="5740"/>
                  <a:pt x="4632" y="5585"/>
                  <a:pt x="4632" y="5394"/>
                </a:cubicBezTo>
                <a:lnTo>
                  <a:pt x="4632" y="5025"/>
                </a:lnTo>
                <a:lnTo>
                  <a:pt x="6883" y="5025"/>
                </a:lnTo>
                <a:cubicBezTo>
                  <a:pt x="7002" y="5025"/>
                  <a:pt x="7109" y="4966"/>
                  <a:pt x="7180" y="4859"/>
                </a:cubicBezTo>
                <a:cubicBezTo>
                  <a:pt x="7228" y="4763"/>
                  <a:pt x="7240" y="4632"/>
                  <a:pt x="7180" y="4525"/>
                </a:cubicBezTo>
                <a:lnTo>
                  <a:pt x="6442" y="2882"/>
                </a:lnTo>
                <a:lnTo>
                  <a:pt x="7180" y="1227"/>
                </a:lnTo>
                <a:cubicBezTo>
                  <a:pt x="7228" y="1120"/>
                  <a:pt x="7228" y="989"/>
                  <a:pt x="7156" y="894"/>
                </a:cubicBezTo>
                <a:cubicBezTo>
                  <a:pt x="7097" y="787"/>
                  <a:pt x="6978" y="727"/>
                  <a:pt x="6859" y="727"/>
                </a:cubicBezTo>
                <a:lnTo>
                  <a:pt x="3358" y="727"/>
                </a:lnTo>
                <a:cubicBezTo>
                  <a:pt x="3275" y="727"/>
                  <a:pt x="3192" y="810"/>
                  <a:pt x="3192" y="894"/>
                </a:cubicBezTo>
                <a:lnTo>
                  <a:pt x="3192" y="1453"/>
                </a:lnTo>
                <a:lnTo>
                  <a:pt x="1215" y="1453"/>
                </a:lnTo>
                <a:lnTo>
                  <a:pt x="1215" y="1037"/>
                </a:lnTo>
                <a:cubicBezTo>
                  <a:pt x="1429" y="953"/>
                  <a:pt x="1572" y="763"/>
                  <a:pt x="1572" y="525"/>
                </a:cubicBezTo>
                <a:cubicBezTo>
                  <a:pt x="1572" y="227"/>
                  <a:pt x="1334" y="1"/>
                  <a:pt x="104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9301;p76"/>
          <p:cNvGrpSpPr/>
          <p:nvPr/>
        </p:nvGrpSpPr>
        <p:grpSpPr>
          <a:xfrm>
            <a:off x="5112120" y="2328378"/>
            <a:ext cx="540000" cy="540000"/>
            <a:chOff x="5823294" y="2309751"/>
            <a:chExt cx="315327" cy="314978"/>
          </a:xfrm>
          <a:solidFill>
            <a:schemeClr val="accent1"/>
          </a:solidFill>
        </p:grpSpPr>
        <p:sp>
          <p:nvSpPr>
            <p:cNvPr id="60" name="Google Shape;9302;p76"/>
            <p:cNvSpPr/>
            <p:nvPr/>
          </p:nvSpPr>
          <p:spPr>
            <a:xfrm>
              <a:off x="5823294" y="2309751"/>
              <a:ext cx="315327" cy="314978"/>
            </a:xfrm>
            <a:custGeom>
              <a:avLst/>
              <a:gdLst/>
              <a:ahLst/>
              <a:cxnLst/>
              <a:rect l="l" t="t" r="r" b="b"/>
              <a:pathLst>
                <a:path w="9930" h="9919" extrusionOk="0">
                  <a:moveTo>
                    <a:pt x="4953" y="0"/>
                  </a:moveTo>
                  <a:cubicBezTo>
                    <a:pt x="3632" y="0"/>
                    <a:pt x="2381" y="524"/>
                    <a:pt x="1465" y="1465"/>
                  </a:cubicBezTo>
                  <a:cubicBezTo>
                    <a:pt x="524" y="2405"/>
                    <a:pt x="0" y="3656"/>
                    <a:pt x="0" y="4965"/>
                  </a:cubicBezTo>
                  <a:cubicBezTo>
                    <a:pt x="0" y="6275"/>
                    <a:pt x="524" y="7537"/>
                    <a:pt x="1465" y="8466"/>
                  </a:cubicBezTo>
                  <a:cubicBezTo>
                    <a:pt x="2393" y="9394"/>
                    <a:pt x="3643" y="9918"/>
                    <a:pt x="4953" y="9918"/>
                  </a:cubicBezTo>
                  <a:cubicBezTo>
                    <a:pt x="6263" y="9918"/>
                    <a:pt x="7537" y="9394"/>
                    <a:pt x="8454" y="8466"/>
                  </a:cubicBezTo>
                  <a:cubicBezTo>
                    <a:pt x="9394" y="7525"/>
                    <a:pt x="9918" y="6275"/>
                    <a:pt x="9918" y="4965"/>
                  </a:cubicBezTo>
                  <a:cubicBezTo>
                    <a:pt x="9930" y="4858"/>
                    <a:pt x="9930" y="4775"/>
                    <a:pt x="9930" y="4680"/>
                  </a:cubicBezTo>
                  <a:cubicBezTo>
                    <a:pt x="9930" y="4613"/>
                    <a:pt x="9869" y="4547"/>
                    <a:pt x="9803" y="4547"/>
                  </a:cubicBezTo>
                  <a:cubicBezTo>
                    <a:pt x="9798" y="4547"/>
                    <a:pt x="9792" y="4548"/>
                    <a:pt x="9787" y="4549"/>
                  </a:cubicBezTo>
                  <a:cubicBezTo>
                    <a:pt x="9704" y="4549"/>
                    <a:pt x="9632" y="4620"/>
                    <a:pt x="9644" y="4691"/>
                  </a:cubicBezTo>
                  <a:lnTo>
                    <a:pt x="9644" y="4953"/>
                  </a:lnTo>
                  <a:cubicBezTo>
                    <a:pt x="9644" y="6204"/>
                    <a:pt x="9156" y="7358"/>
                    <a:pt x="8275" y="8251"/>
                  </a:cubicBezTo>
                  <a:cubicBezTo>
                    <a:pt x="7394" y="9144"/>
                    <a:pt x="6227" y="9621"/>
                    <a:pt x="4977" y="9621"/>
                  </a:cubicBezTo>
                  <a:cubicBezTo>
                    <a:pt x="3727" y="9621"/>
                    <a:pt x="2560" y="9132"/>
                    <a:pt x="1667" y="8251"/>
                  </a:cubicBezTo>
                  <a:cubicBezTo>
                    <a:pt x="774" y="7370"/>
                    <a:pt x="298" y="6204"/>
                    <a:pt x="298" y="4953"/>
                  </a:cubicBezTo>
                  <a:cubicBezTo>
                    <a:pt x="298" y="3703"/>
                    <a:pt x="786" y="2536"/>
                    <a:pt x="1667" y="1643"/>
                  </a:cubicBezTo>
                  <a:cubicBezTo>
                    <a:pt x="2548" y="750"/>
                    <a:pt x="3727" y="274"/>
                    <a:pt x="4977" y="274"/>
                  </a:cubicBezTo>
                  <a:cubicBezTo>
                    <a:pt x="6072" y="274"/>
                    <a:pt x="7144" y="667"/>
                    <a:pt x="7977" y="1382"/>
                  </a:cubicBezTo>
                  <a:cubicBezTo>
                    <a:pt x="8811" y="2072"/>
                    <a:pt x="9382" y="3048"/>
                    <a:pt x="9561" y="4120"/>
                  </a:cubicBezTo>
                  <a:cubicBezTo>
                    <a:pt x="9572" y="4185"/>
                    <a:pt x="9632" y="4241"/>
                    <a:pt x="9697" y="4241"/>
                  </a:cubicBezTo>
                  <a:cubicBezTo>
                    <a:pt x="9703" y="4241"/>
                    <a:pt x="9709" y="4240"/>
                    <a:pt x="9716" y="4239"/>
                  </a:cubicBezTo>
                  <a:cubicBezTo>
                    <a:pt x="9799" y="4215"/>
                    <a:pt x="9858" y="4144"/>
                    <a:pt x="9835" y="4072"/>
                  </a:cubicBezTo>
                  <a:cubicBezTo>
                    <a:pt x="9632" y="2941"/>
                    <a:pt x="9037" y="1917"/>
                    <a:pt x="8156" y="1167"/>
                  </a:cubicBezTo>
                  <a:cubicBezTo>
                    <a:pt x="7263" y="405"/>
                    <a:pt x="6132" y="0"/>
                    <a:pt x="4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303;p76"/>
            <p:cNvSpPr/>
            <p:nvPr/>
          </p:nvSpPr>
          <p:spPr>
            <a:xfrm>
              <a:off x="5846348" y="2332805"/>
              <a:ext cx="268457" cy="268489"/>
            </a:xfrm>
            <a:custGeom>
              <a:avLst/>
              <a:gdLst/>
              <a:ahLst/>
              <a:cxnLst/>
              <a:rect l="l" t="t" r="r" b="b"/>
              <a:pathLst>
                <a:path w="8454" h="8455" extrusionOk="0">
                  <a:moveTo>
                    <a:pt x="4227" y="1"/>
                  </a:moveTo>
                  <a:cubicBezTo>
                    <a:pt x="3632" y="1"/>
                    <a:pt x="3060" y="120"/>
                    <a:pt x="2501" y="370"/>
                  </a:cubicBezTo>
                  <a:cubicBezTo>
                    <a:pt x="1989" y="608"/>
                    <a:pt x="1512" y="929"/>
                    <a:pt x="1120" y="1358"/>
                  </a:cubicBezTo>
                  <a:cubicBezTo>
                    <a:pt x="1060" y="1418"/>
                    <a:pt x="1072" y="1513"/>
                    <a:pt x="1131" y="1572"/>
                  </a:cubicBezTo>
                  <a:cubicBezTo>
                    <a:pt x="1158" y="1599"/>
                    <a:pt x="1192" y="1611"/>
                    <a:pt x="1227" y="1611"/>
                  </a:cubicBezTo>
                  <a:cubicBezTo>
                    <a:pt x="1270" y="1611"/>
                    <a:pt x="1313" y="1593"/>
                    <a:pt x="1346" y="1560"/>
                  </a:cubicBezTo>
                  <a:cubicBezTo>
                    <a:pt x="1715" y="1156"/>
                    <a:pt x="2155" y="846"/>
                    <a:pt x="2644" y="632"/>
                  </a:cubicBezTo>
                  <a:cubicBezTo>
                    <a:pt x="3144" y="405"/>
                    <a:pt x="3679" y="286"/>
                    <a:pt x="4251" y="286"/>
                  </a:cubicBezTo>
                  <a:cubicBezTo>
                    <a:pt x="6418" y="286"/>
                    <a:pt x="8192" y="2060"/>
                    <a:pt x="8192" y="4239"/>
                  </a:cubicBezTo>
                  <a:cubicBezTo>
                    <a:pt x="8192" y="6406"/>
                    <a:pt x="6418" y="8180"/>
                    <a:pt x="4251" y="8180"/>
                  </a:cubicBezTo>
                  <a:cubicBezTo>
                    <a:pt x="2072" y="8180"/>
                    <a:pt x="298" y="6406"/>
                    <a:pt x="298" y="4239"/>
                  </a:cubicBezTo>
                  <a:cubicBezTo>
                    <a:pt x="298" y="3465"/>
                    <a:pt x="524" y="2703"/>
                    <a:pt x="965" y="2060"/>
                  </a:cubicBezTo>
                  <a:cubicBezTo>
                    <a:pt x="1001" y="1989"/>
                    <a:pt x="989" y="1882"/>
                    <a:pt x="917" y="1846"/>
                  </a:cubicBezTo>
                  <a:cubicBezTo>
                    <a:pt x="893" y="1827"/>
                    <a:pt x="862" y="1818"/>
                    <a:pt x="830" y="1818"/>
                  </a:cubicBezTo>
                  <a:cubicBezTo>
                    <a:pt x="781" y="1818"/>
                    <a:pt x="731" y="1839"/>
                    <a:pt x="703" y="1882"/>
                  </a:cubicBezTo>
                  <a:cubicBezTo>
                    <a:pt x="250" y="2584"/>
                    <a:pt x="0" y="3394"/>
                    <a:pt x="0" y="4227"/>
                  </a:cubicBezTo>
                  <a:cubicBezTo>
                    <a:pt x="0" y="5358"/>
                    <a:pt x="453" y="6406"/>
                    <a:pt x="1239" y="7216"/>
                  </a:cubicBezTo>
                  <a:cubicBezTo>
                    <a:pt x="2048" y="8014"/>
                    <a:pt x="3096" y="8454"/>
                    <a:pt x="4227" y="8454"/>
                  </a:cubicBezTo>
                  <a:cubicBezTo>
                    <a:pt x="5358" y="8454"/>
                    <a:pt x="6418" y="8002"/>
                    <a:pt x="7227" y="7216"/>
                  </a:cubicBezTo>
                  <a:cubicBezTo>
                    <a:pt x="8025" y="6430"/>
                    <a:pt x="8454" y="5358"/>
                    <a:pt x="8454" y="4227"/>
                  </a:cubicBezTo>
                  <a:cubicBezTo>
                    <a:pt x="8454" y="3096"/>
                    <a:pt x="8013" y="2037"/>
                    <a:pt x="7227" y="1227"/>
                  </a:cubicBezTo>
                  <a:cubicBezTo>
                    <a:pt x="6418" y="429"/>
                    <a:pt x="5358" y="1"/>
                    <a:pt x="4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304;p76"/>
            <p:cNvSpPr/>
            <p:nvPr/>
          </p:nvSpPr>
          <p:spPr>
            <a:xfrm>
              <a:off x="5869402" y="2462111"/>
              <a:ext cx="15909" cy="9495"/>
            </a:xfrm>
            <a:custGeom>
              <a:avLst/>
              <a:gdLst/>
              <a:ahLst/>
              <a:cxnLst/>
              <a:rect l="l" t="t" r="r" b="b"/>
              <a:pathLst>
                <a:path w="501" h="299" extrusionOk="0">
                  <a:moveTo>
                    <a:pt x="144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27"/>
                    <a:pt x="60" y="298"/>
                    <a:pt x="144" y="298"/>
                  </a:cubicBezTo>
                  <a:lnTo>
                    <a:pt x="358" y="298"/>
                  </a:lnTo>
                  <a:cubicBezTo>
                    <a:pt x="429" y="298"/>
                    <a:pt x="501" y="239"/>
                    <a:pt x="501" y="155"/>
                  </a:cubicBezTo>
                  <a:cubicBezTo>
                    <a:pt x="501" y="60"/>
                    <a:pt x="441" y="1"/>
                    <a:pt x="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305;p76"/>
            <p:cNvSpPr/>
            <p:nvPr/>
          </p:nvSpPr>
          <p:spPr>
            <a:xfrm>
              <a:off x="5976416" y="2354748"/>
              <a:ext cx="116858" cy="116858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55" y="0"/>
                  </a:moveTo>
                  <a:cubicBezTo>
                    <a:pt x="60" y="0"/>
                    <a:pt x="0" y="60"/>
                    <a:pt x="0" y="155"/>
                  </a:cubicBezTo>
                  <a:lnTo>
                    <a:pt x="0" y="3536"/>
                  </a:lnTo>
                  <a:cubicBezTo>
                    <a:pt x="0" y="3608"/>
                    <a:pt x="60" y="3679"/>
                    <a:pt x="155" y="3679"/>
                  </a:cubicBezTo>
                  <a:lnTo>
                    <a:pt x="3536" y="3679"/>
                  </a:lnTo>
                  <a:cubicBezTo>
                    <a:pt x="3608" y="3679"/>
                    <a:pt x="3679" y="3620"/>
                    <a:pt x="3679" y="3536"/>
                  </a:cubicBezTo>
                  <a:cubicBezTo>
                    <a:pt x="3679" y="3441"/>
                    <a:pt x="3620" y="3382"/>
                    <a:pt x="3536" y="3382"/>
                  </a:cubicBezTo>
                  <a:lnTo>
                    <a:pt x="298" y="3382"/>
                  </a:lnTo>
                  <a:lnTo>
                    <a:pt x="298" y="155"/>
                  </a:lnTo>
                  <a:cubicBezTo>
                    <a:pt x="298" y="84"/>
                    <a:pt x="238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306;p76"/>
            <p:cNvSpPr/>
            <p:nvPr/>
          </p:nvSpPr>
          <p:spPr>
            <a:xfrm>
              <a:off x="5976416" y="2562679"/>
              <a:ext cx="9463" cy="16290"/>
            </a:xfrm>
            <a:custGeom>
              <a:avLst/>
              <a:gdLst/>
              <a:ahLst/>
              <a:cxnLst/>
              <a:rect l="l" t="t" r="r" b="b"/>
              <a:pathLst>
                <a:path w="298" h="513" extrusionOk="0">
                  <a:moveTo>
                    <a:pt x="155" y="1"/>
                  </a:moveTo>
                  <a:cubicBezTo>
                    <a:pt x="60" y="1"/>
                    <a:pt x="0" y="60"/>
                    <a:pt x="0" y="155"/>
                  </a:cubicBezTo>
                  <a:lnTo>
                    <a:pt x="0" y="358"/>
                  </a:lnTo>
                  <a:cubicBezTo>
                    <a:pt x="0" y="441"/>
                    <a:pt x="60" y="513"/>
                    <a:pt x="155" y="513"/>
                  </a:cubicBezTo>
                  <a:cubicBezTo>
                    <a:pt x="238" y="513"/>
                    <a:pt x="298" y="453"/>
                    <a:pt x="298" y="358"/>
                  </a:cubicBezTo>
                  <a:lnTo>
                    <a:pt x="298" y="155"/>
                  </a:lnTo>
                  <a:cubicBezTo>
                    <a:pt x="298" y="84"/>
                    <a:pt x="238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307;p76"/>
            <p:cNvSpPr/>
            <p:nvPr/>
          </p:nvSpPr>
          <p:spPr>
            <a:xfrm>
              <a:off x="5900395" y="2386217"/>
              <a:ext cx="15179" cy="13909"/>
            </a:xfrm>
            <a:custGeom>
              <a:avLst/>
              <a:gdLst/>
              <a:ahLst/>
              <a:cxnLst/>
              <a:rect l="l" t="t" r="r" b="b"/>
              <a:pathLst>
                <a:path w="478" h="438" extrusionOk="0">
                  <a:moveTo>
                    <a:pt x="168" y="0"/>
                  </a:moveTo>
                  <a:cubicBezTo>
                    <a:pt x="129" y="0"/>
                    <a:pt x="90" y="15"/>
                    <a:pt x="61" y="45"/>
                  </a:cubicBezTo>
                  <a:cubicBezTo>
                    <a:pt x="1" y="105"/>
                    <a:pt x="1" y="188"/>
                    <a:pt x="61" y="247"/>
                  </a:cubicBezTo>
                  <a:lnTo>
                    <a:pt x="215" y="402"/>
                  </a:lnTo>
                  <a:cubicBezTo>
                    <a:pt x="239" y="426"/>
                    <a:pt x="275" y="438"/>
                    <a:pt x="311" y="438"/>
                  </a:cubicBezTo>
                  <a:cubicBezTo>
                    <a:pt x="358" y="438"/>
                    <a:pt x="394" y="426"/>
                    <a:pt x="418" y="402"/>
                  </a:cubicBezTo>
                  <a:cubicBezTo>
                    <a:pt x="477" y="343"/>
                    <a:pt x="477" y="247"/>
                    <a:pt x="418" y="188"/>
                  </a:cubicBezTo>
                  <a:lnTo>
                    <a:pt x="275" y="45"/>
                  </a:lnTo>
                  <a:cubicBezTo>
                    <a:pt x="245" y="15"/>
                    <a:pt x="206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308;p76"/>
            <p:cNvSpPr/>
            <p:nvPr/>
          </p:nvSpPr>
          <p:spPr>
            <a:xfrm>
              <a:off x="6047484" y="2533655"/>
              <a:ext cx="15147" cy="13940"/>
            </a:xfrm>
            <a:custGeom>
              <a:avLst/>
              <a:gdLst/>
              <a:ahLst/>
              <a:cxnLst/>
              <a:rect l="l" t="t" r="r" b="b"/>
              <a:pathLst>
                <a:path w="477" h="439" extrusionOk="0">
                  <a:moveTo>
                    <a:pt x="161" y="1"/>
                  </a:moveTo>
                  <a:cubicBezTo>
                    <a:pt x="126" y="1"/>
                    <a:pt x="90" y="16"/>
                    <a:pt x="60" y="46"/>
                  </a:cubicBezTo>
                  <a:cubicBezTo>
                    <a:pt x="1" y="93"/>
                    <a:pt x="1" y="188"/>
                    <a:pt x="60" y="248"/>
                  </a:cubicBezTo>
                  <a:lnTo>
                    <a:pt x="203" y="391"/>
                  </a:lnTo>
                  <a:cubicBezTo>
                    <a:pt x="239" y="427"/>
                    <a:pt x="262" y="438"/>
                    <a:pt x="310" y="438"/>
                  </a:cubicBezTo>
                  <a:cubicBezTo>
                    <a:pt x="358" y="438"/>
                    <a:pt x="382" y="427"/>
                    <a:pt x="417" y="391"/>
                  </a:cubicBezTo>
                  <a:cubicBezTo>
                    <a:pt x="477" y="343"/>
                    <a:pt x="477" y="248"/>
                    <a:pt x="417" y="188"/>
                  </a:cubicBezTo>
                  <a:lnTo>
                    <a:pt x="262" y="46"/>
                  </a:lnTo>
                  <a:cubicBezTo>
                    <a:pt x="233" y="16"/>
                    <a:pt x="197" y="1"/>
                    <a:pt x="1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9309;p76"/>
            <p:cNvSpPr/>
            <p:nvPr/>
          </p:nvSpPr>
          <p:spPr>
            <a:xfrm>
              <a:off x="6047484" y="2386217"/>
              <a:ext cx="15147" cy="13909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310" y="0"/>
                  </a:moveTo>
                  <a:cubicBezTo>
                    <a:pt x="271" y="0"/>
                    <a:pt x="233" y="15"/>
                    <a:pt x="203" y="45"/>
                  </a:cubicBezTo>
                  <a:lnTo>
                    <a:pt x="60" y="188"/>
                  </a:lnTo>
                  <a:cubicBezTo>
                    <a:pt x="1" y="247"/>
                    <a:pt x="1" y="343"/>
                    <a:pt x="60" y="402"/>
                  </a:cubicBezTo>
                  <a:cubicBezTo>
                    <a:pt x="84" y="426"/>
                    <a:pt x="120" y="438"/>
                    <a:pt x="167" y="438"/>
                  </a:cubicBezTo>
                  <a:cubicBezTo>
                    <a:pt x="203" y="438"/>
                    <a:pt x="239" y="426"/>
                    <a:pt x="262" y="402"/>
                  </a:cubicBezTo>
                  <a:lnTo>
                    <a:pt x="417" y="247"/>
                  </a:lnTo>
                  <a:cubicBezTo>
                    <a:pt x="477" y="188"/>
                    <a:pt x="477" y="105"/>
                    <a:pt x="417" y="45"/>
                  </a:cubicBezTo>
                  <a:cubicBezTo>
                    <a:pt x="387" y="15"/>
                    <a:pt x="349" y="0"/>
                    <a:pt x="3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9310;p76"/>
            <p:cNvSpPr/>
            <p:nvPr/>
          </p:nvSpPr>
          <p:spPr>
            <a:xfrm>
              <a:off x="5900395" y="2533655"/>
              <a:ext cx="15179" cy="13940"/>
            </a:xfrm>
            <a:custGeom>
              <a:avLst/>
              <a:gdLst/>
              <a:ahLst/>
              <a:cxnLst/>
              <a:rect l="l" t="t" r="r" b="b"/>
              <a:pathLst>
                <a:path w="478" h="439" extrusionOk="0">
                  <a:moveTo>
                    <a:pt x="316" y="1"/>
                  </a:moveTo>
                  <a:cubicBezTo>
                    <a:pt x="281" y="1"/>
                    <a:pt x="245" y="16"/>
                    <a:pt x="215" y="46"/>
                  </a:cubicBezTo>
                  <a:lnTo>
                    <a:pt x="61" y="188"/>
                  </a:lnTo>
                  <a:cubicBezTo>
                    <a:pt x="1" y="248"/>
                    <a:pt x="1" y="343"/>
                    <a:pt x="61" y="403"/>
                  </a:cubicBezTo>
                  <a:cubicBezTo>
                    <a:pt x="96" y="427"/>
                    <a:pt x="120" y="438"/>
                    <a:pt x="168" y="438"/>
                  </a:cubicBezTo>
                  <a:cubicBezTo>
                    <a:pt x="215" y="438"/>
                    <a:pt x="239" y="427"/>
                    <a:pt x="275" y="403"/>
                  </a:cubicBezTo>
                  <a:lnTo>
                    <a:pt x="418" y="248"/>
                  </a:lnTo>
                  <a:cubicBezTo>
                    <a:pt x="477" y="188"/>
                    <a:pt x="477" y="105"/>
                    <a:pt x="418" y="46"/>
                  </a:cubicBezTo>
                  <a:cubicBezTo>
                    <a:pt x="388" y="16"/>
                    <a:pt x="352" y="1"/>
                    <a:pt x="3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311;p76"/>
            <p:cNvSpPr/>
            <p:nvPr/>
          </p:nvSpPr>
          <p:spPr>
            <a:xfrm>
              <a:off x="5877341" y="2420639"/>
              <a:ext cx="16671" cy="11654"/>
            </a:xfrm>
            <a:custGeom>
              <a:avLst/>
              <a:gdLst/>
              <a:ahLst/>
              <a:cxnLst/>
              <a:rect l="l" t="t" r="r" b="b"/>
              <a:pathLst>
                <a:path w="525" h="367" extrusionOk="0">
                  <a:moveTo>
                    <a:pt x="167" y="0"/>
                  </a:moveTo>
                  <a:cubicBezTo>
                    <a:pt x="106" y="0"/>
                    <a:pt x="52" y="29"/>
                    <a:pt x="25" y="92"/>
                  </a:cubicBezTo>
                  <a:cubicBezTo>
                    <a:pt x="1" y="164"/>
                    <a:pt x="25" y="247"/>
                    <a:pt x="108" y="283"/>
                  </a:cubicBezTo>
                  <a:lnTo>
                    <a:pt x="298" y="354"/>
                  </a:lnTo>
                  <a:cubicBezTo>
                    <a:pt x="310" y="366"/>
                    <a:pt x="346" y="366"/>
                    <a:pt x="358" y="366"/>
                  </a:cubicBezTo>
                  <a:cubicBezTo>
                    <a:pt x="417" y="366"/>
                    <a:pt x="465" y="342"/>
                    <a:pt x="489" y="283"/>
                  </a:cubicBezTo>
                  <a:cubicBezTo>
                    <a:pt x="525" y="187"/>
                    <a:pt x="489" y="116"/>
                    <a:pt x="417" y="92"/>
                  </a:cubicBezTo>
                  <a:lnTo>
                    <a:pt x="227" y="9"/>
                  </a:lnTo>
                  <a:cubicBezTo>
                    <a:pt x="207" y="3"/>
                    <a:pt x="186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312;p76"/>
            <p:cNvSpPr/>
            <p:nvPr/>
          </p:nvSpPr>
          <p:spPr>
            <a:xfrm>
              <a:off x="6068665" y="2501519"/>
              <a:ext cx="16671" cy="11654"/>
            </a:xfrm>
            <a:custGeom>
              <a:avLst/>
              <a:gdLst/>
              <a:ahLst/>
              <a:cxnLst/>
              <a:rect l="l" t="t" r="r" b="b"/>
              <a:pathLst>
                <a:path w="525" h="367" extrusionOk="0">
                  <a:moveTo>
                    <a:pt x="170" y="1"/>
                  </a:moveTo>
                  <a:cubicBezTo>
                    <a:pt x="112" y="1"/>
                    <a:pt x="54" y="28"/>
                    <a:pt x="36" y="81"/>
                  </a:cubicBezTo>
                  <a:cubicBezTo>
                    <a:pt x="0" y="165"/>
                    <a:pt x="36" y="248"/>
                    <a:pt x="107" y="284"/>
                  </a:cubicBezTo>
                  <a:lnTo>
                    <a:pt x="298" y="355"/>
                  </a:lnTo>
                  <a:cubicBezTo>
                    <a:pt x="310" y="367"/>
                    <a:pt x="346" y="367"/>
                    <a:pt x="357" y="367"/>
                  </a:cubicBezTo>
                  <a:cubicBezTo>
                    <a:pt x="417" y="367"/>
                    <a:pt x="465" y="343"/>
                    <a:pt x="488" y="284"/>
                  </a:cubicBezTo>
                  <a:cubicBezTo>
                    <a:pt x="524" y="200"/>
                    <a:pt x="488" y="117"/>
                    <a:pt x="417" y="81"/>
                  </a:cubicBezTo>
                  <a:lnTo>
                    <a:pt x="226" y="10"/>
                  </a:lnTo>
                  <a:cubicBezTo>
                    <a:pt x="209" y="4"/>
                    <a:pt x="189" y="1"/>
                    <a:pt x="1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313;p76"/>
            <p:cNvSpPr/>
            <p:nvPr/>
          </p:nvSpPr>
          <p:spPr>
            <a:xfrm>
              <a:off x="6015729" y="2363353"/>
              <a:ext cx="12893" cy="15623"/>
            </a:xfrm>
            <a:custGeom>
              <a:avLst/>
              <a:gdLst/>
              <a:ahLst/>
              <a:cxnLst/>
              <a:rect l="l" t="t" r="r" b="b"/>
              <a:pathLst>
                <a:path w="406" h="492" extrusionOk="0">
                  <a:moveTo>
                    <a:pt x="237" y="1"/>
                  </a:moveTo>
                  <a:cubicBezTo>
                    <a:pt x="181" y="1"/>
                    <a:pt x="125" y="34"/>
                    <a:pt x="108" y="86"/>
                  </a:cubicBezTo>
                  <a:lnTo>
                    <a:pt x="36" y="277"/>
                  </a:lnTo>
                  <a:cubicBezTo>
                    <a:pt x="0" y="360"/>
                    <a:pt x="36" y="444"/>
                    <a:pt x="108" y="479"/>
                  </a:cubicBezTo>
                  <a:cubicBezTo>
                    <a:pt x="119" y="479"/>
                    <a:pt x="131" y="491"/>
                    <a:pt x="167" y="491"/>
                  </a:cubicBezTo>
                  <a:cubicBezTo>
                    <a:pt x="227" y="491"/>
                    <a:pt x="274" y="467"/>
                    <a:pt x="298" y="396"/>
                  </a:cubicBezTo>
                  <a:lnTo>
                    <a:pt x="369" y="205"/>
                  </a:lnTo>
                  <a:cubicBezTo>
                    <a:pt x="405" y="134"/>
                    <a:pt x="369" y="39"/>
                    <a:pt x="298" y="15"/>
                  </a:cubicBezTo>
                  <a:cubicBezTo>
                    <a:pt x="279" y="5"/>
                    <a:pt x="258" y="1"/>
                    <a:pt x="2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314;p76"/>
            <p:cNvSpPr/>
            <p:nvPr/>
          </p:nvSpPr>
          <p:spPr>
            <a:xfrm>
              <a:off x="5934055" y="2554836"/>
              <a:ext cx="13274" cy="15433"/>
            </a:xfrm>
            <a:custGeom>
              <a:avLst/>
              <a:gdLst/>
              <a:ahLst/>
              <a:cxnLst/>
              <a:rect l="l" t="t" r="r" b="b"/>
              <a:pathLst>
                <a:path w="418" h="486" extrusionOk="0">
                  <a:moveTo>
                    <a:pt x="255" y="1"/>
                  </a:moveTo>
                  <a:cubicBezTo>
                    <a:pt x="197" y="1"/>
                    <a:pt x="138" y="30"/>
                    <a:pt x="120" y="93"/>
                  </a:cubicBezTo>
                  <a:lnTo>
                    <a:pt x="48" y="283"/>
                  </a:lnTo>
                  <a:cubicBezTo>
                    <a:pt x="1" y="355"/>
                    <a:pt x="48" y="450"/>
                    <a:pt x="120" y="474"/>
                  </a:cubicBezTo>
                  <a:cubicBezTo>
                    <a:pt x="132" y="486"/>
                    <a:pt x="167" y="486"/>
                    <a:pt x="179" y="486"/>
                  </a:cubicBezTo>
                  <a:cubicBezTo>
                    <a:pt x="239" y="486"/>
                    <a:pt x="286" y="462"/>
                    <a:pt x="310" y="402"/>
                  </a:cubicBezTo>
                  <a:lnTo>
                    <a:pt x="382" y="212"/>
                  </a:lnTo>
                  <a:cubicBezTo>
                    <a:pt x="417" y="129"/>
                    <a:pt x="382" y="45"/>
                    <a:pt x="310" y="10"/>
                  </a:cubicBezTo>
                  <a:cubicBezTo>
                    <a:pt x="293" y="4"/>
                    <a:pt x="274" y="1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9315;p76"/>
            <p:cNvSpPr/>
            <p:nvPr/>
          </p:nvSpPr>
          <p:spPr>
            <a:xfrm>
              <a:off x="5935960" y="2362401"/>
              <a:ext cx="12861" cy="15814"/>
            </a:xfrm>
            <a:custGeom>
              <a:avLst/>
              <a:gdLst/>
              <a:ahLst/>
              <a:cxnLst/>
              <a:rect l="l" t="t" r="r" b="b"/>
              <a:pathLst>
                <a:path w="405" h="498" extrusionOk="0">
                  <a:moveTo>
                    <a:pt x="161" y="1"/>
                  </a:moveTo>
                  <a:cubicBezTo>
                    <a:pt x="143" y="1"/>
                    <a:pt x="125" y="3"/>
                    <a:pt x="107" y="9"/>
                  </a:cubicBezTo>
                  <a:cubicBezTo>
                    <a:pt x="24" y="45"/>
                    <a:pt x="0" y="128"/>
                    <a:pt x="24" y="212"/>
                  </a:cubicBezTo>
                  <a:lnTo>
                    <a:pt x="107" y="402"/>
                  </a:lnTo>
                  <a:cubicBezTo>
                    <a:pt x="131" y="462"/>
                    <a:pt x="191" y="497"/>
                    <a:pt x="238" y="497"/>
                  </a:cubicBezTo>
                  <a:cubicBezTo>
                    <a:pt x="250" y="497"/>
                    <a:pt x="262" y="497"/>
                    <a:pt x="298" y="474"/>
                  </a:cubicBezTo>
                  <a:cubicBezTo>
                    <a:pt x="369" y="450"/>
                    <a:pt x="405" y="355"/>
                    <a:pt x="369" y="283"/>
                  </a:cubicBezTo>
                  <a:lnTo>
                    <a:pt x="298" y="93"/>
                  </a:lnTo>
                  <a:cubicBezTo>
                    <a:pt x="271" y="29"/>
                    <a:pt x="216" y="1"/>
                    <a:pt x="1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316;p76"/>
            <p:cNvSpPr/>
            <p:nvPr/>
          </p:nvSpPr>
          <p:spPr>
            <a:xfrm>
              <a:off x="6013824" y="2555820"/>
              <a:ext cx="12893" cy="15592"/>
            </a:xfrm>
            <a:custGeom>
              <a:avLst/>
              <a:gdLst/>
              <a:ahLst/>
              <a:cxnLst/>
              <a:rect l="l" t="t" r="r" b="b"/>
              <a:pathLst>
                <a:path w="406" h="491" extrusionOk="0">
                  <a:moveTo>
                    <a:pt x="167" y="0"/>
                  </a:moveTo>
                  <a:cubicBezTo>
                    <a:pt x="147" y="0"/>
                    <a:pt x="127" y="5"/>
                    <a:pt x="108" y="14"/>
                  </a:cubicBezTo>
                  <a:cubicBezTo>
                    <a:pt x="37" y="38"/>
                    <a:pt x="1" y="133"/>
                    <a:pt x="37" y="205"/>
                  </a:cubicBezTo>
                  <a:lnTo>
                    <a:pt x="108" y="395"/>
                  </a:lnTo>
                  <a:cubicBezTo>
                    <a:pt x="132" y="455"/>
                    <a:pt x="179" y="491"/>
                    <a:pt x="239" y="491"/>
                  </a:cubicBezTo>
                  <a:cubicBezTo>
                    <a:pt x="251" y="491"/>
                    <a:pt x="275" y="491"/>
                    <a:pt x="299" y="479"/>
                  </a:cubicBezTo>
                  <a:cubicBezTo>
                    <a:pt x="370" y="443"/>
                    <a:pt x="406" y="360"/>
                    <a:pt x="370" y="276"/>
                  </a:cubicBezTo>
                  <a:lnTo>
                    <a:pt x="299" y="86"/>
                  </a:lnTo>
                  <a:cubicBezTo>
                    <a:pt x="272" y="33"/>
                    <a:pt x="22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317;p76"/>
            <p:cNvSpPr/>
            <p:nvPr/>
          </p:nvSpPr>
          <p:spPr>
            <a:xfrm>
              <a:off x="6069776" y="2422132"/>
              <a:ext cx="16290" cy="11654"/>
            </a:xfrm>
            <a:custGeom>
              <a:avLst/>
              <a:gdLst/>
              <a:ahLst/>
              <a:cxnLst/>
              <a:rect l="l" t="t" r="r" b="b"/>
              <a:pathLst>
                <a:path w="513" h="367" extrusionOk="0">
                  <a:moveTo>
                    <a:pt x="354" y="1"/>
                  </a:moveTo>
                  <a:cubicBezTo>
                    <a:pt x="335" y="1"/>
                    <a:pt x="316" y="3"/>
                    <a:pt x="299" y="9"/>
                  </a:cubicBezTo>
                  <a:lnTo>
                    <a:pt x="96" y="81"/>
                  </a:lnTo>
                  <a:cubicBezTo>
                    <a:pt x="25" y="117"/>
                    <a:pt x="1" y="200"/>
                    <a:pt x="25" y="283"/>
                  </a:cubicBezTo>
                  <a:cubicBezTo>
                    <a:pt x="37" y="343"/>
                    <a:pt x="96" y="367"/>
                    <a:pt x="156" y="367"/>
                  </a:cubicBezTo>
                  <a:cubicBezTo>
                    <a:pt x="180" y="367"/>
                    <a:pt x="191" y="367"/>
                    <a:pt x="215" y="355"/>
                  </a:cubicBezTo>
                  <a:lnTo>
                    <a:pt x="418" y="283"/>
                  </a:lnTo>
                  <a:cubicBezTo>
                    <a:pt x="489" y="248"/>
                    <a:pt x="513" y="164"/>
                    <a:pt x="489" y="81"/>
                  </a:cubicBezTo>
                  <a:cubicBezTo>
                    <a:pt x="462" y="27"/>
                    <a:pt x="409" y="1"/>
                    <a:pt x="3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9318;p76"/>
            <p:cNvSpPr/>
            <p:nvPr/>
          </p:nvSpPr>
          <p:spPr>
            <a:xfrm>
              <a:off x="5876960" y="2500027"/>
              <a:ext cx="16290" cy="11654"/>
            </a:xfrm>
            <a:custGeom>
              <a:avLst/>
              <a:gdLst/>
              <a:ahLst/>
              <a:cxnLst/>
              <a:rect l="l" t="t" r="r" b="b"/>
              <a:pathLst>
                <a:path w="513" h="367" extrusionOk="0">
                  <a:moveTo>
                    <a:pt x="352" y="0"/>
                  </a:moveTo>
                  <a:cubicBezTo>
                    <a:pt x="334" y="0"/>
                    <a:pt x="316" y="3"/>
                    <a:pt x="298" y="9"/>
                  </a:cubicBezTo>
                  <a:lnTo>
                    <a:pt x="96" y="92"/>
                  </a:lnTo>
                  <a:cubicBezTo>
                    <a:pt x="25" y="116"/>
                    <a:pt x="1" y="212"/>
                    <a:pt x="25" y="283"/>
                  </a:cubicBezTo>
                  <a:cubicBezTo>
                    <a:pt x="60" y="343"/>
                    <a:pt x="96" y="366"/>
                    <a:pt x="156" y="366"/>
                  </a:cubicBezTo>
                  <a:cubicBezTo>
                    <a:pt x="179" y="366"/>
                    <a:pt x="191" y="366"/>
                    <a:pt x="215" y="354"/>
                  </a:cubicBezTo>
                  <a:lnTo>
                    <a:pt x="418" y="283"/>
                  </a:lnTo>
                  <a:cubicBezTo>
                    <a:pt x="489" y="247"/>
                    <a:pt x="513" y="164"/>
                    <a:pt x="489" y="92"/>
                  </a:cubicBezTo>
                  <a:cubicBezTo>
                    <a:pt x="462" y="29"/>
                    <a:pt x="408" y="0"/>
                    <a:pt x="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9256;p76"/>
          <p:cNvSpPr/>
          <p:nvPr/>
        </p:nvSpPr>
        <p:spPr>
          <a:xfrm>
            <a:off x="3580378" y="2328378"/>
            <a:ext cx="540000" cy="540000"/>
          </a:xfrm>
          <a:custGeom>
            <a:avLst/>
            <a:gdLst/>
            <a:ahLst/>
            <a:cxnLst/>
            <a:rect l="l" t="t" r="r" b="b"/>
            <a:pathLst>
              <a:path w="11348" h="11300" extrusionOk="0">
                <a:moveTo>
                  <a:pt x="7752" y="846"/>
                </a:moveTo>
                <a:cubicBezTo>
                  <a:pt x="7978" y="846"/>
                  <a:pt x="8133" y="1025"/>
                  <a:pt x="8133" y="1239"/>
                </a:cubicBezTo>
                <a:lnTo>
                  <a:pt x="8133" y="4001"/>
                </a:lnTo>
                <a:lnTo>
                  <a:pt x="4252" y="4001"/>
                </a:lnTo>
                <a:cubicBezTo>
                  <a:pt x="3763" y="4001"/>
                  <a:pt x="3359" y="4406"/>
                  <a:pt x="3359" y="4894"/>
                </a:cubicBezTo>
                <a:lnTo>
                  <a:pt x="3359" y="4990"/>
                </a:lnTo>
                <a:lnTo>
                  <a:pt x="1168" y="4990"/>
                </a:lnTo>
                <a:lnTo>
                  <a:pt x="1168" y="5001"/>
                </a:lnTo>
                <a:cubicBezTo>
                  <a:pt x="942" y="5001"/>
                  <a:pt x="787" y="4823"/>
                  <a:pt x="787" y="4609"/>
                </a:cubicBezTo>
                <a:lnTo>
                  <a:pt x="787" y="1239"/>
                </a:lnTo>
                <a:cubicBezTo>
                  <a:pt x="787" y="1013"/>
                  <a:pt x="965" y="846"/>
                  <a:pt x="1168" y="846"/>
                </a:cubicBezTo>
                <a:close/>
                <a:moveTo>
                  <a:pt x="3370" y="6621"/>
                </a:moveTo>
                <a:lnTo>
                  <a:pt x="3370" y="6978"/>
                </a:lnTo>
                <a:lnTo>
                  <a:pt x="3180" y="6978"/>
                </a:lnTo>
                <a:lnTo>
                  <a:pt x="3370" y="6621"/>
                </a:lnTo>
                <a:close/>
                <a:moveTo>
                  <a:pt x="3382" y="7335"/>
                </a:moveTo>
                <a:lnTo>
                  <a:pt x="3382" y="7490"/>
                </a:lnTo>
                <a:lnTo>
                  <a:pt x="2644" y="7490"/>
                </a:lnTo>
                <a:cubicBezTo>
                  <a:pt x="2597" y="7490"/>
                  <a:pt x="2573" y="7454"/>
                  <a:pt x="2573" y="7407"/>
                </a:cubicBezTo>
                <a:cubicBezTo>
                  <a:pt x="2573" y="7383"/>
                  <a:pt x="2585" y="7371"/>
                  <a:pt x="2597" y="7347"/>
                </a:cubicBezTo>
                <a:cubicBezTo>
                  <a:pt x="2620" y="7335"/>
                  <a:pt x="2632" y="7335"/>
                  <a:pt x="2656" y="7335"/>
                </a:cubicBezTo>
                <a:close/>
                <a:moveTo>
                  <a:pt x="8966" y="8276"/>
                </a:moveTo>
                <a:cubicBezTo>
                  <a:pt x="9062" y="8276"/>
                  <a:pt x="9133" y="8347"/>
                  <a:pt x="9133" y="8442"/>
                </a:cubicBezTo>
                <a:lnTo>
                  <a:pt x="9133" y="8573"/>
                </a:lnTo>
                <a:cubicBezTo>
                  <a:pt x="9109" y="8573"/>
                  <a:pt x="9074" y="8561"/>
                  <a:pt x="9038" y="8561"/>
                </a:cubicBezTo>
                <a:lnTo>
                  <a:pt x="7454" y="8561"/>
                </a:lnTo>
                <a:cubicBezTo>
                  <a:pt x="7419" y="8561"/>
                  <a:pt x="7395" y="8561"/>
                  <a:pt x="7359" y="8573"/>
                </a:cubicBezTo>
                <a:lnTo>
                  <a:pt x="7359" y="8442"/>
                </a:lnTo>
                <a:cubicBezTo>
                  <a:pt x="7359" y="8347"/>
                  <a:pt x="7430" y="8276"/>
                  <a:pt x="7526" y="8276"/>
                </a:cubicBezTo>
                <a:close/>
                <a:moveTo>
                  <a:pt x="9883" y="4347"/>
                </a:moveTo>
                <a:cubicBezTo>
                  <a:pt x="10193" y="4347"/>
                  <a:pt x="10443" y="4597"/>
                  <a:pt x="10443" y="4906"/>
                </a:cubicBezTo>
                <a:lnTo>
                  <a:pt x="10443" y="9276"/>
                </a:lnTo>
                <a:lnTo>
                  <a:pt x="9478" y="9276"/>
                </a:lnTo>
                <a:lnTo>
                  <a:pt x="9478" y="9109"/>
                </a:lnTo>
                <a:lnTo>
                  <a:pt x="9764" y="9109"/>
                </a:lnTo>
                <a:cubicBezTo>
                  <a:pt x="10038" y="9109"/>
                  <a:pt x="10264" y="8883"/>
                  <a:pt x="10264" y="8597"/>
                </a:cubicBezTo>
                <a:lnTo>
                  <a:pt x="10264" y="5942"/>
                </a:lnTo>
                <a:cubicBezTo>
                  <a:pt x="10264" y="5847"/>
                  <a:pt x="10193" y="5775"/>
                  <a:pt x="10097" y="5775"/>
                </a:cubicBezTo>
                <a:cubicBezTo>
                  <a:pt x="10014" y="5775"/>
                  <a:pt x="9931" y="5847"/>
                  <a:pt x="9931" y="5942"/>
                </a:cubicBezTo>
                <a:lnTo>
                  <a:pt x="9931" y="8585"/>
                </a:lnTo>
                <a:cubicBezTo>
                  <a:pt x="9931" y="8680"/>
                  <a:pt x="9859" y="8752"/>
                  <a:pt x="9764" y="8752"/>
                </a:cubicBezTo>
                <a:lnTo>
                  <a:pt x="9478" y="8752"/>
                </a:lnTo>
                <a:lnTo>
                  <a:pt x="9478" y="8419"/>
                </a:lnTo>
                <a:cubicBezTo>
                  <a:pt x="9478" y="8157"/>
                  <a:pt x="9252" y="7918"/>
                  <a:pt x="8966" y="7918"/>
                </a:cubicBezTo>
                <a:lnTo>
                  <a:pt x="7526" y="7918"/>
                </a:lnTo>
                <a:cubicBezTo>
                  <a:pt x="7264" y="7918"/>
                  <a:pt x="7026" y="8145"/>
                  <a:pt x="7026" y="8419"/>
                </a:cubicBezTo>
                <a:lnTo>
                  <a:pt x="7026" y="8752"/>
                </a:lnTo>
                <a:lnTo>
                  <a:pt x="4382" y="8752"/>
                </a:lnTo>
                <a:cubicBezTo>
                  <a:pt x="4299" y="8752"/>
                  <a:pt x="4204" y="8680"/>
                  <a:pt x="4204" y="8585"/>
                </a:cubicBezTo>
                <a:lnTo>
                  <a:pt x="4204" y="5121"/>
                </a:lnTo>
                <a:cubicBezTo>
                  <a:pt x="4204" y="5025"/>
                  <a:pt x="4287" y="4942"/>
                  <a:pt x="4382" y="4942"/>
                </a:cubicBezTo>
                <a:lnTo>
                  <a:pt x="9740" y="4942"/>
                </a:lnTo>
                <a:cubicBezTo>
                  <a:pt x="9836" y="4942"/>
                  <a:pt x="9919" y="5013"/>
                  <a:pt x="9919" y="5121"/>
                </a:cubicBezTo>
                <a:lnTo>
                  <a:pt x="9919" y="5251"/>
                </a:lnTo>
                <a:cubicBezTo>
                  <a:pt x="9919" y="5347"/>
                  <a:pt x="10002" y="5418"/>
                  <a:pt x="10086" y="5418"/>
                </a:cubicBezTo>
                <a:cubicBezTo>
                  <a:pt x="10181" y="5418"/>
                  <a:pt x="10252" y="5347"/>
                  <a:pt x="10252" y="5251"/>
                </a:cubicBezTo>
                <a:lnTo>
                  <a:pt x="10252" y="5121"/>
                </a:lnTo>
                <a:cubicBezTo>
                  <a:pt x="10252" y="4835"/>
                  <a:pt x="10026" y="4609"/>
                  <a:pt x="9740" y="4609"/>
                </a:cubicBezTo>
                <a:lnTo>
                  <a:pt x="4382" y="4609"/>
                </a:lnTo>
                <a:cubicBezTo>
                  <a:pt x="4109" y="4609"/>
                  <a:pt x="3882" y="4835"/>
                  <a:pt x="3882" y="5121"/>
                </a:cubicBezTo>
                <a:lnTo>
                  <a:pt x="3882" y="8585"/>
                </a:lnTo>
                <a:cubicBezTo>
                  <a:pt x="3882" y="8871"/>
                  <a:pt x="4109" y="9097"/>
                  <a:pt x="4382" y="9097"/>
                </a:cubicBezTo>
                <a:lnTo>
                  <a:pt x="7026" y="9097"/>
                </a:lnTo>
                <a:lnTo>
                  <a:pt x="7026" y="9252"/>
                </a:lnTo>
                <a:lnTo>
                  <a:pt x="3716" y="9252"/>
                </a:lnTo>
                <a:lnTo>
                  <a:pt x="3716" y="4906"/>
                </a:lnTo>
                <a:cubicBezTo>
                  <a:pt x="3716" y="4597"/>
                  <a:pt x="3966" y="4347"/>
                  <a:pt x="4287" y="4347"/>
                </a:cubicBezTo>
                <a:close/>
                <a:moveTo>
                  <a:pt x="7038" y="9597"/>
                </a:moveTo>
                <a:lnTo>
                  <a:pt x="7038" y="10002"/>
                </a:lnTo>
                <a:lnTo>
                  <a:pt x="3549" y="10002"/>
                </a:lnTo>
                <a:cubicBezTo>
                  <a:pt x="3539" y="10003"/>
                  <a:pt x="3529" y="10004"/>
                  <a:pt x="3520" y="10004"/>
                </a:cubicBezTo>
                <a:cubicBezTo>
                  <a:pt x="3434" y="10004"/>
                  <a:pt x="3351" y="9959"/>
                  <a:pt x="3287" y="9895"/>
                </a:cubicBezTo>
                <a:cubicBezTo>
                  <a:pt x="3216" y="9823"/>
                  <a:pt x="3168" y="9716"/>
                  <a:pt x="3168" y="9609"/>
                </a:cubicBezTo>
                <a:cubicBezTo>
                  <a:pt x="3168" y="9597"/>
                  <a:pt x="3168" y="9597"/>
                  <a:pt x="3180" y="9597"/>
                </a:cubicBezTo>
                <a:close/>
                <a:moveTo>
                  <a:pt x="10990" y="9609"/>
                </a:moveTo>
                <a:lnTo>
                  <a:pt x="10990" y="9633"/>
                </a:lnTo>
                <a:cubicBezTo>
                  <a:pt x="10979" y="9835"/>
                  <a:pt x="10812" y="10014"/>
                  <a:pt x="10598" y="10014"/>
                </a:cubicBezTo>
                <a:lnTo>
                  <a:pt x="9478" y="10014"/>
                </a:lnTo>
                <a:lnTo>
                  <a:pt x="9478" y="9609"/>
                </a:lnTo>
                <a:close/>
                <a:moveTo>
                  <a:pt x="9050" y="8883"/>
                </a:moveTo>
                <a:cubicBezTo>
                  <a:pt x="9085" y="8883"/>
                  <a:pt x="9133" y="8931"/>
                  <a:pt x="9133" y="8978"/>
                </a:cubicBezTo>
                <a:lnTo>
                  <a:pt x="9133" y="10240"/>
                </a:lnTo>
                <a:cubicBezTo>
                  <a:pt x="9133" y="10288"/>
                  <a:pt x="9085" y="10324"/>
                  <a:pt x="9050" y="10324"/>
                </a:cubicBezTo>
                <a:lnTo>
                  <a:pt x="7454" y="10324"/>
                </a:lnTo>
                <a:cubicBezTo>
                  <a:pt x="7407" y="10324"/>
                  <a:pt x="7359" y="10288"/>
                  <a:pt x="7359" y="10240"/>
                </a:cubicBezTo>
                <a:lnTo>
                  <a:pt x="7359" y="10181"/>
                </a:lnTo>
                <a:lnTo>
                  <a:pt x="7359" y="8978"/>
                </a:lnTo>
                <a:cubicBezTo>
                  <a:pt x="7359" y="8931"/>
                  <a:pt x="7407" y="8883"/>
                  <a:pt x="7454" y="8883"/>
                </a:cubicBezTo>
                <a:close/>
                <a:moveTo>
                  <a:pt x="9133" y="10645"/>
                </a:moveTo>
                <a:lnTo>
                  <a:pt x="9133" y="10776"/>
                </a:lnTo>
                <a:cubicBezTo>
                  <a:pt x="9133" y="10859"/>
                  <a:pt x="9062" y="10943"/>
                  <a:pt x="8966" y="10943"/>
                </a:cubicBezTo>
                <a:lnTo>
                  <a:pt x="7526" y="10943"/>
                </a:lnTo>
                <a:cubicBezTo>
                  <a:pt x="7442" y="10943"/>
                  <a:pt x="7359" y="10859"/>
                  <a:pt x="7359" y="10776"/>
                </a:cubicBezTo>
                <a:lnTo>
                  <a:pt x="7359" y="10645"/>
                </a:lnTo>
                <a:cubicBezTo>
                  <a:pt x="7395" y="10645"/>
                  <a:pt x="7419" y="10657"/>
                  <a:pt x="7454" y="10657"/>
                </a:cubicBezTo>
                <a:lnTo>
                  <a:pt x="9050" y="10657"/>
                </a:lnTo>
                <a:cubicBezTo>
                  <a:pt x="9074" y="10657"/>
                  <a:pt x="9109" y="10657"/>
                  <a:pt x="9133" y="10645"/>
                </a:cubicBezTo>
                <a:close/>
                <a:moveTo>
                  <a:pt x="858" y="1"/>
                </a:moveTo>
                <a:cubicBezTo>
                  <a:pt x="382" y="1"/>
                  <a:pt x="1" y="382"/>
                  <a:pt x="1" y="858"/>
                </a:cubicBezTo>
                <a:lnTo>
                  <a:pt x="1" y="5561"/>
                </a:lnTo>
                <a:cubicBezTo>
                  <a:pt x="1" y="6037"/>
                  <a:pt x="382" y="6430"/>
                  <a:pt x="858" y="6430"/>
                </a:cubicBezTo>
                <a:lnTo>
                  <a:pt x="1334" y="6430"/>
                </a:lnTo>
                <a:cubicBezTo>
                  <a:pt x="1430" y="6430"/>
                  <a:pt x="1501" y="6359"/>
                  <a:pt x="1501" y="6264"/>
                </a:cubicBezTo>
                <a:cubicBezTo>
                  <a:pt x="1501" y="6180"/>
                  <a:pt x="1430" y="6097"/>
                  <a:pt x="1334" y="6097"/>
                </a:cubicBezTo>
                <a:lnTo>
                  <a:pt x="858" y="6097"/>
                </a:lnTo>
                <a:cubicBezTo>
                  <a:pt x="572" y="6097"/>
                  <a:pt x="334" y="5859"/>
                  <a:pt x="334" y="5585"/>
                </a:cubicBezTo>
                <a:lnTo>
                  <a:pt x="334" y="882"/>
                </a:lnTo>
                <a:cubicBezTo>
                  <a:pt x="334" y="596"/>
                  <a:pt x="572" y="358"/>
                  <a:pt x="858" y="358"/>
                </a:cubicBezTo>
                <a:lnTo>
                  <a:pt x="8062" y="358"/>
                </a:lnTo>
                <a:cubicBezTo>
                  <a:pt x="8347" y="358"/>
                  <a:pt x="8585" y="596"/>
                  <a:pt x="8585" y="882"/>
                </a:cubicBezTo>
                <a:lnTo>
                  <a:pt x="8585" y="4001"/>
                </a:lnTo>
                <a:lnTo>
                  <a:pt x="8478" y="4001"/>
                </a:lnTo>
                <a:lnTo>
                  <a:pt x="8478" y="1215"/>
                </a:lnTo>
                <a:cubicBezTo>
                  <a:pt x="8478" y="822"/>
                  <a:pt x="8157" y="489"/>
                  <a:pt x="7752" y="489"/>
                </a:cubicBezTo>
                <a:lnTo>
                  <a:pt x="1168" y="489"/>
                </a:lnTo>
                <a:cubicBezTo>
                  <a:pt x="775" y="489"/>
                  <a:pt x="442" y="822"/>
                  <a:pt x="442" y="1215"/>
                </a:cubicBezTo>
                <a:lnTo>
                  <a:pt x="442" y="4597"/>
                </a:lnTo>
                <a:cubicBezTo>
                  <a:pt x="442" y="5001"/>
                  <a:pt x="775" y="5323"/>
                  <a:pt x="1168" y="5323"/>
                </a:cubicBezTo>
                <a:lnTo>
                  <a:pt x="3370" y="5323"/>
                </a:lnTo>
                <a:lnTo>
                  <a:pt x="3370" y="6085"/>
                </a:lnTo>
                <a:lnTo>
                  <a:pt x="2001" y="6085"/>
                </a:lnTo>
                <a:cubicBezTo>
                  <a:pt x="1918" y="6085"/>
                  <a:pt x="1846" y="6156"/>
                  <a:pt x="1846" y="6252"/>
                </a:cubicBezTo>
                <a:cubicBezTo>
                  <a:pt x="1846" y="6335"/>
                  <a:pt x="1918" y="6418"/>
                  <a:pt x="2001" y="6418"/>
                </a:cubicBezTo>
                <a:lnTo>
                  <a:pt x="3109" y="6418"/>
                </a:lnTo>
                <a:lnTo>
                  <a:pt x="2811" y="6978"/>
                </a:lnTo>
                <a:lnTo>
                  <a:pt x="2656" y="6978"/>
                </a:lnTo>
                <a:cubicBezTo>
                  <a:pt x="2561" y="6978"/>
                  <a:pt x="2454" y="7026"/>
                  <a:pt x="2358" y="7097"/>
                </a:cubicBezTo>
                <a:cubicBezTo>
                  <a:pt x="2287" y="7168"/>
                  <a:pt x="2239" y="7276"/>
                  <a:pt x="2239" y="7395"/>
                </a:cubicBezTo>
                <a:cubicBezTo>
                  <a:pt x="2239" y="7621"/>
                  <a:pt x="2418" y="7811"/>
                  <a:pt x="2656" y="7811"/>
                </a:cubicBezTo>
                <a:lnTo>
                  <a:pt x="3394" y="7811"/>
                </a:lnTo>
                <a:lnTo>
                  <a:pt x="3394" y="9276"/>
                </a:lnTo>
                <a:lnTo>
                  <a:pt x="3192" y="9276"/>
                </a:lnTo>
                <a:cubicBezTo>
                  <a:pt x="3001" y="9276"/>
                  <a:pt x="2835" y="9431"/>
                  <a:pt x="2835" y="9633"/>
                </a:cubicBezTo>
                <a:cubicBezTo>
                  <a:pt x="2835" y="9823"/>
                  <a:pt x="2918" y="10002"/>
                  <a:pt x="3049" y="10145"/>
                </a:cubicBezTo>
                <a:cubicBezTo>
                  <a:pt x="3180" y="10288"/>
                  <a:pt x="3370" y="10359"/>
                  <a:pt x="3573" y="10359"/>
                </a:cubicBezTo>
                <a:lnTo>
                  <a:pt x="7049" y="10359"/>
                </a:lnTo>
                <a:lnTo>
                  <a:pt x="7049" y="10788"/>
                </a:lnTo>
                <a:cubicBezTo>
                  <a:pt x="7049" y="11062"/>
                  <a:pt x="7276" y="11300"/>
                  <a:pt x="7550" y="11300"/>
                </a:cubicBezTo>
                <a:lnTo>
                  <a:pt x="9002" y="11300"/>
                </a:lnTo>
                <a:cubicBezTo>
                  <a:pt x="9264" y="11300"/>
                  <a:pt x="9502" y="11074"/>
                  <a:pt x="9502" y="10788"/>
                </a:cubicBezTo>
                <a:lnTo>
                  <a:pt x="9502" y="10359"/>
                </a:lnTo>
                <a:lnTo>
                  <a:pt x="10621" y="10359"/>
                </a:lnTo>
                <a:cubicBezTo>
                  <a:pt x="11026" y="10359"/>
                  <a:pt x="11348" y="10026"/>
                  <a:pt x="11348" y="9633"/>
                </a:cubicBezTo>
                <a:cubicBezTo>
                  <a:pt x="11324" y="9526"/>
                  <a:pt x="11276" y="9431"/>
                  <a:pt x="11217" y="9371"/>
                </a:cubicBezTo>
                <a:cubicBezTo>
                  <a:pt x="11157" y="9312"/>
                  <a:pt x="11074" y="9276"/>
                  <a:pt x="10967" y="9276"/>
                </a:cubicBezTo>
                <a:lnTo>
                  <a:pt x="10776" y="9276"/>
                </a:lnTo>
                <a:lnTo>
                  <a:pt x="10776" y="4906"/>
                </a:lnTo>
                <a:cubicBezTo>
                  <a:pt x="10776" y="4418"/>
                  <a:pt x="10371" y="4013"/>
                  <a:pt x="9883" y="4013"/>
                </a:cubicBezTo>
                <a:lnTo>
                  <a:pt x="8931" y="4013"/>
                </a:lnTo>
                <a:lnTo>
                  <a:pt x="8931" y="858"/>
                </a:lnTo>
                <a:cubicBezTo>
                  <a:pt x="8931" y="382"/>
                  <a:pt x="8538" y="1"/>
                  <a:pt x="80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9491;p76"/>
          <p:cNvGrpSpPr/>
          <p:nvPr/>
        </p:nvGrpSpPr>
        <p:grpSpPr>
          <a:xfrm>
            <a:off x="2116470" y="2271025"/>
            <a:ext cx="540000" cy="540000"/>
            <a:chOff x="7918997" y="3714687"/>
            <a:chExt cx="392111" cy="280206"/>
          </a:xfrm>
          <a:solidFill>
            <a:schemeClr val="accent1"/>
          </a:solidFill>
        </p:grpSpPr>
        <p:sp>
          <p:nvSpPr>
            <p:cNvPr id="79" name="Google Shape;9492;p76"/>
            <p:cNvSpPr/>
            <p:nvPr/>
          </p:nvSpPr>
          <p:spPr>
            <a:xfrm>
              <a:off x="7918997" y="3781246"/>
              <a:ext cx="309675" cy="213648"/>
            </a:xfrm>
            <a:custGeom>
              <a:avLst/>
              <a:gdLst/>
              <a:ahLst/>
              <a:cxnLst/>
              <a:rect l="l" t="t" r="r" b="b"/>
              <a:pathLst>
                <a:path w="9752" h="6728" extrusionOk="0">
                  <a:moveTo>
                    <a:pt x="774" y="3644"/>
                  </a:moveTo>
                  <a:cubicBezTo>
                    <a:pt x="965" y="3644"/>
                    <a:pt x="1132" y="3810"/>
                    <a:pt x="1132" y="4001"/>
                  </a:cubicBezTo>
                  <a:cubicBezTo>
                    <a:pt x="1132" y="4191"/>
                    <a:pt x="965" y="4358"/>
                    <a:pt x="774" y="4358"/>
                  </a:cubicBezTo>
                  <a:cubicBezTo>
                    <a:pt x="560" y="4358"/>
                    <a:pt x="417" y="4191"/>
                    <a:pt x="417" y="4001"/>
                  </a:cubicBezTo>
                  <a:cubicBezTo>
                    <a:pt x="417" y="3810"/>
                    <a:pt x="584" y="3644"/>
                    <a:pt x="774" y="3644"/>
                  </a:cubicBezTo>
                  <a:close/>
                  <a:moveTo>
                    <a:pt x="715" y="0"/>
                  </a:moveTo>
                  <a:cubicBezTo>
                    <a:pt x="310" y="0"/>
                    <a:pt x="0" y="322"/>
                    <a:pt x="0" y="715"/>
                  </a:cubicBezTo>
                  <a:cubicBezTo>
                    <a:pt x="0" y="1072"/>
                    <a:pt x="250" y="1370"/>
                    <a:pt x="596" y="1429"/>
                  </a:cubicBezTo>
                  <a:lnTo>
                    <a:pt x="596" y="3346"/>
                  </a:lnTo>
                  <a:cubicBezTo>
                    <a:pt x="298" y="3429"/>
                    <a:pt x="72" y="3703"/>
                    <a:pt x="72" y="4025"/>
                  </a:cubicBezTo>
                  <a:cubicBezTo>
                    <a:pt x="72" y="4358"/>
                    <a:pt x="298" y="4644"/>
                    <a:pt x="596" y="4715"/>
                  </a:cubicBezTo>
                  <a:lnTo>
                    <a:pt x="596" y="5442"/>
                  </a:lnTo>
                  <a:cubicBezTo>
                    <a:pt x="322" y="5513"/>
                    <a:pt x="120" y="5775"/>
                    <a:pt x="120" y="6073"/>
                  </a:cubicBezTo>
                  <a:cubicBezTo>
                    <a:pt x="120" y="6430"/>
                    <a:pt x="417" y="6727"/>
                    <a:pt x="774" y="6727"/>
                  </a:cubicBezTo>
                  <a:lnTo>
                    <a:pt x="2215" y="6727"/>
                  </a:lnTo>
                  <a:cubicBezTo>
                    <a:pt x="2322" y="6727"/>
                    <a:pt x="2394" y="6644"/>
                    <a:pt x="2394" y="6549"/>
                  </a:cubicBezTo>
                  <a:cubicBezTo>
                    <a:pt x="2394" y="6442"/>
                    <a:pt x="2286" y="6335"/>
                    <a:pt x="2191" y="6335"/>
                  </a:cubicBezTo>
                  <a:lnTo>
                    <a:pt x="739" y="6335"/>
                  </a:lnTo>
                  <a:cubicBezTo>
                    <a:pt x="584" y="6335"/>
                    <a:pt x="441" y="6204"/>
                    <a:pt x="441" y="6037"/>
                  </a:cubicBezTo>
                  <a:cubicBezTo>
                    <a:pt x="441" y="5882"/>
                    <a:pt x="584" y="5739"/>
                    <a:pt x="739" y="5739"/>
                  </a:cubicBezTo>
                  <a:lnTo>
                    <a:pt x="9561" y="5739"/>
                  </a:lnTo>
                  <a:cubicBezTo>
                    <a:pt x="9668" y="5739"/>
                    <a:pt x="9752" y="5668"/>
                    <a:pt x="9752" y="5561"/>
                  </a:cubicBezTo>
                  <a:cubicBezTo>
                    <a:pt x="9752" y="5465"/>
                    <a:pt x="9668" y="5382"/>
                    <a:pt x="9561" y="5382"/>
                  </a:cubicBezTo>
                  <a:lnTo>
                    <a:pt x="929" y="5382"/>
                  </a:lnTo>
                  <a:lnTo>
                    <a:pt x="929" y="4703"/>
                  </a:lnTo>
                  <a:cubicBezTo>
                    <a:pt x="1251" y="4632"/>
                    <a:pt x="1489" y="4346"/>
                    <a:pt x="1489" y="4001"/>
                  </a:cubicBezTo>
                  <a:cubicBezTo>
                    <a:pt x="1489" y="3656"/>
                    <a:pt x="1251" y="3370"/>
                    <a:pt x="929" y="3298"/>
                  </a:cubicBezTo>
                  <a:lnTo>
                    <a:pt x="929" y="1215"/>
                  </a:lnTo>
                  <a:cubicBezTo>
                    <a:pt x="929" y="1167"/>
                    <a:pt x="917" y="1108"/>
                    <a:pt x="870" y="1084"/>
                  </a:cubicBezTo>
                  <a:cubicBezTo>
                    <a:pt x="834" y="1060"/>
                    <a:pt x="786" y="1036"/>
                    <a:pt x="739" y="1036"/>
                  </a:cubicBezTo>
                  <a:lnTo>
                    <a:pt x="715" y="1036"/>
                  </a:lnTo>
                  <a:cubicBezTo>
                    <a:pt x="512" y="1036"/>
                    <a:pt x="358" y="870"/>
                    <a:pt x="358" y="679"/>
                  </a:cubicBezTo>
                  <a:cubicBezTo>
                    <a:pt x="358" y="489"/>
                    <a:pt x="512" y="322"/>
                    <a:pt x="715" y="322"/>
                  </a:cubicBezTo>
                  <a:cubicBezTo>
                    <a:pt x="905" y="322"/>
                    <a:pt x="1072" y="489"/>
                    <a:pt x="1072" y="679"/>
                  </a:cubicBezTo>
                  <a:cubicBezTo>
                    <a:pt x="1072" y="715"/>
                    <a:pt x="1072" y="762"/>
                    <a:pt x="1048" y="786"/>
                  </a:cubicBezTo>
                  <a:cubicBezTo>
                    <a:pt x="1036" y="858"/>
                    <a:pt x="1048" y="941"/>
                    <a:pt x="1120" y="977"/>
                  </a:cubicBezTo>
                  <a:lnTo>
                    <a:pt x="2906" y="2525"/>
                  </a:lnTo>
                  <a:cubicBezTo>
                    <a:pt x="2940" y="2553"/>
                    <a:pt x="2985" y="2568"/>
                    <a:pt x="3029" y="2568"/>
                  </a:cubicBezTo>
                  <a:cubicBezTo>
                    <a:pt x="3077" y="2568"/>
                    <a:pt x="3124" y="2550"/>
                    <a:pt x="3156" y="2513"/>
                  </a:cubicBezTo>
                  <a:lnTo>
                    <a:pt x="4287" y="1274"/>
                  </a:lnTo>
                  <a:cubicBezTo>
                    <a:pt x="4358" y="1203"/>
                    <a:pt x="4346" y="1084"/>
                    <a:pt x="4275" y="1024"/>
                  </a:cubicBezTo>
                  <a:cubicBezTo>
                    <a:pt x="4237" y="992"/>
                    <a:pt x="4191" y="976"/>
                    <a:pt x="4147" y="976"/>
                  </a:cubicBezTo>
                  <a:cubicBezTo>
                    <a:pt x="4095" y="976"/>
                    <a:pt x="4045" y="998"/>
                    <a:pt x="4013" y="1036"/>
                  </a:cubicBezTo>
                  <a:lnTo>
                    <a:pt x="3001" y="2155"/>
                  </a:lnTo>
                  <a:lnTo>
                    <a:pt x="1429" y="798"/>
                  </a:lnTo>
                  <a:lnTo>
                    <a:pt x="1429" y="715"/>
                  </a:lnTo>
                  <a:cubicBezTo>
                    <a:pt x="1429" y="310"/>
                    <a:pt x="1096" y="0"/>
                    <a:pt x="7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493;p76"/>
            <p:cNvSpPr/>
            <p:nvPr/>
          </p:nvSpPr>
          <p:spPr>
            <a:xfrm>
              <a:off x="8080439" y="3862920"/>
              <a:ext cx="68083" cy="68083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72" y="357"/>
                  </a:moveTo>
                  <a:cubicBezTo>
                    <a:pt x="1465" y="357"/>
                    <a:pt x="1786" y="691"/>
                    <a:pt x="1786" y="1072"/>
                  </a:cubicBezTo>
                  <a:cubicBezTo>
                    <a:pt x="1786" y="1465"/>
                    <a:pt x="1465" y="1786"/>
                    <a:pt x="1072" y="1786"/>
                  </a:cubicBezTo>
                  <a:cubicBezTo>
                    <a:pt x="691" y="1786"/>
                    <a:pt x="358" y="1465"/>
                    <a:pt x="358" y="1072"/>
                  </a:cubicBezTo>
                  <a:cubicBezTo>
                    <a:pt x="358" y="691"/>
                    <a:pt x="691" y="357"/>
                    <a:pt x="1072" y="35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cubicBezTo>
                    <a:pt x="0" y="1667"/>
                    <a:pt x="477" y="2143"/>
                    <a:pt x="1072" y="2143"/>
                  </a:cubicBezTo>
                  <a:cubicBezTo>
                    <a:pt x="1667" y="2143"/>
                    <a:pt x="2144" y="1655"/>
                    <a:pt x="2144" y="1072"/>
                  </a:cubicBezTo>
                  <a:cubicBezTo>
                    <a:pt x="2144" y="476"/>
                    <a:pt x="1667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494;p76"/>
            <p:cNvSpPr/>
            <p:nvPr/>
          </p:nvSpPr>
          <p:spPr>
            <a:xfrm>
              <a:off x="8000290" y="3885593"/>
              <a:ext cx="45410" cy="4541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27" y="358"/>
                  </a:moveTo>
                  <a:cubicBezTo>
                    <a:pt x="917" y="358"/>
                    <a:pt x="1084" y="524"/>
                    <a:pt x="1084" y="715"/>
                  </a:cubicBezTo>
                  <a:cubicBezTo>
                    <a:pt x="1084" y="905"/>
                    <a:pt x="917" y="1072"/>
                    <a:pt x="727" y="1072"/>
                  </a:cubicBezTo>
                  <a:cubicBezTo>
                    <a:pt x="536" y="1072"/>
                    <a:pt x="369" y="905"/>
                    <a:pt x="369" y="715"/>
                  </a:cubicBezTo>
                  <a:cubicBezTo>
                    <a:pt x="369" y="524"/>
                    <a:pt x="536" y="358"/>
                    <a:pt x="727" y="358"/>
                  </a:cubicBezTo>
                  <a:close/>
                  <a:moveTo>
                    <a:pt x="694" y="0"/>
                  </a:moveTo>
                  <a:cubicBezTo>
                    <a:pt x="310" y="0"/>
                    <a:pt x="0" y="317"/>
                    <a:pt x="0" y="715"/>
                  </a:cubicBezTo>
                  <a:cubicBezTo>
                    <a:pt x="0" y="1120"/>
                    <a:pt x="322" y="1429"/>
                    <a:pt x="715" y="1429"/>
                  </a:cubicBezTo>
                  <a:cubicBezTo>
                    <a:pt x="1096" y="1429"/>
                    <a:pt x="1429" y="1096"/>
                    <a:pt x="1429" y="715"/>
                  </a:cubicBezTo>
                  <a:cubicBezTo>
                    <a:pt x="1429" y="310"/>
                    <a:pt x="1096" y="1"/>
                    <a:pt x="715" y="1"/>
                  </a:cubicBezTo>
                  <a:cubicBezTo>
                    <a:pt x="708" y="0"/>
                    <a:pt x="701" y="0"/>
                    <a:pt x="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495;p76"/>
            <p:cNvSpPr/>
            <p:nvPr/>
          </p:nvSpPr>
          <p:spPr>
            <a:xfrm>
              <a:off x="8006323" y="3714687"/>
              <a:ext cx="304784" cy="277920"/>
            </a:xfrm>
            <a:custGeom>
              <a:avLst/>
              <a:gdLst/>
              <a:ahLst/>
              <a:cxnLst/>
              <a:rect l="l" t="t" r="r" b="b"/>
              <a:pathLst>
                <a:path w="9598" h="8752" extrusionOk="0">
                  <a:moveTo>
                    <a:pt x="8800" y="5740"/>
                  </a:moveTo>
                  <a:cubicBezTo>
                    <a:pt x="8990" y="5740"/>
                    <a:pt x="9157" y="5906"/>
                    <a:pt x="9157" y="6097"/>
                  </a:cubicBezTo>
                  <a:cubicBezTo>
                    <a:pt x="9157" y="6287"/>
                    <a:pt x="9002" y="6454"/>
                    <a:pt x="8800" y="6454"/>
                  </a:cubicBezTo>
                  <a:cubicBezTo>
                    <a:pt x="8609" y="6454"/>
                    <a:pt x="8442" y="6287"/>
                    <a:pt x="8442" y="6097"/>
                  </a:cubicBezTo>
                  <a:cubicBezTo>
                    <a:pt x="8442" y="5906"/>
                    <a:pt x="8597" y="5740"/>
                    <a:pt x="8800" y="5740"/>
                  </a:cubicBezTo>
                  <a:close/>
                  <a:moveTo>
                    <a:pt x="3430" y="1"/>
                  </a:moveTo>
                  <a:cubicBezTo>
                    <a:pt x="2989" y="1"/>
                    <a:pt x="2632" y="358"/>
                    <a:pt x="2632" y="787"/>
                  </a:cubicBezTo>
                  <a:cubicBezTo>
                    <a:pt x="2632" y="989"/>
                    <a:pt x="2727" y="1203"/>
                    <a:pt x="2858" y="1334"/>
                  </a:cubicBezTo>
                  <a:lnTo>
                    <a:pt x="1739" y="2561"/>
                  </a:lnTo>
                  <a:cubicBezTo>
                    <a:pt x="1668" y="2632"/>
                    <a:pt x="1680" y="2751"/>
                    <a:pt x="1763" y="2811"/>
                  </a:cubicBezTo>
                  <a:cubicBezTo>
                    <a:pt x="1796" y="2844"/>
                    <a:pt x="1838" y="2859"/>
                    <a:pt x="1881" y="2859"/>
                  </a:cubicBezTo>
                  <a:cubicBezTo>
                    <a:pt x="1931" y="2859"/>
                    <a:pt x="1981" y="2838"/>
                    <a:pt x="2013" y="2799"/>
                  </a:cubicBezTo>
                  <a:lnTo>
                    <a:pt x="3251" y="1430"/>
                  </a:lnTo>
                  <a:cubicBezTo>
                    <a:pt x="3287" y="1382"/>
                    <a:pt x="3311" y="1323"/>
                    <a:pt x="3287" y="1275"/>
                  </a:cubicBezTo>
                  <a:cubicBezTo>
                    <a:pt x="3275" y="1215"/>
                    <a:pt x="3251" y="1168"/>
                    <a:pt x="3204" y="1144"/>
                  </a:cubicBezTo>
                  <a:cubicBezTo>
                    <a:pt x="3073" y="1072"/>
                    <a:pt x="2977" y="918"/>
                    <a:pt x="2977" y="775"/>
                  </a:cubicBezTo>
                  <a:cubicBezTo>
                    <a:pt x="2977" y="537"/>
                    <a:pt x="3168" y="334"/>
                    <a:pt x="3406" y="334"/>
                  </a:cubicBezTo>
                  <a:cubicBezTo>
                    <a:pt x="3644" y="334"/>
                    <a:pt x="3847" y="537"/>
                    <a:pt x="3847" y="775"/>
                  </a:cubicBezTo>
                  <a:cubicBezTo>
                    <a:pt x="3847" y="918"/>
                    <a:pt x="3751" y="1072"/>
                    <a:pt x="3620" y="1144"/>
                  </a:cubicBezTo>
                  <a:cubicBezTo>
                    <a:pt x="3573" y="1168"/>
                    <a:pt x="3525" y="1215"/>
                    <a:pt x="3525" y="1275"/>
                  </a:cubicBezTo>
                  <a:cubicBezTo>
                    <a:pt x="3513" y="1334"/>
                    <a:pt x="3525" y="1382"/>
                    <a:pt x="3573" y="1430"/>
                  </a:cubicBezTo>
                  <a:lnTo>
                    <a:pt x="6430" y="4561"/>
                  </a:lnTo>
                  <a:cubicBezTo>
                    <a:pt x="6462" y="4606"/>
                    <a:pt x="6512" y="4627"/>
                    <a:pt x="6562" y="4627"/>
                  </a:cubicBezTo>
                  <a:cubicBezTo>
                    <a:pt x="6605" y="4627"/>
                    <a:pt x="6647" y="4612"/>
                    <a:pt x="6680" y="4585"/>
                  </a:cubicBezTo>
                  <a:lnTo>
                    <a:pt x="8466" y="3037"/>
                  </a:lnTo>
                  <a:cubicBezTo>
                    <a:pt x="8526" y="2989"/>
                    <a:pt x="8549" y="2918"/>
                    <a:pt x="8526" y="2835"/>
                  </a:cubicBezTo>
                  <a:cubicBezTo>
                    <a:pt x="8514" y="2811"/>
                    <a:pt x="8514" y="2763"/>
                    <a:pt x="8514" y="2739"/>
                  </a:cubicBezTo>
                  <a:cubicBezTo>
                    <a:pt x="8514" y="2537"/>
                    <a:pt x="8680" y="2382"/>
                    <a:pt x="8871" y="2382"/>
                  </a:cubicBezTo>
                  <a:cubicBezTo>
                    <a:pt x="9061" y="2382"/>
                    <a:pt x="9228" y="2537"/>
                    <a:pt x="9228" y="2739"/>
                  </a:cubicBezTo>
                  <a:cubicBezTo>
                    <a:pt x="9228" y="2930"/>
                    <a:pt x="9061" y="3097"/>
                    <a:pt x="8871" y="3097"/>
                  </a:cubicBezTo>
                  <a:lnTo>
                    <a:pt x="8847" y="3097"/>
                  </a:lnTo>
                  <a:cubicBezTo>
                    <a:pt x="8800" y="3097"/>
                    <a:pt x="8740" y="3108"/>
                    <a:pt x="8704" y="3132"/>
                  </a:cubicBezTo>
                  <a:cubicBezTo>
                    <a:pt x="8680" y="3168"/>
                    <a:pt x="8645" y="3228"/>
                    <a:pt x="8645" y="3275"/>
                  </a:cubicBezTo>
                  <a:lnTo>
                    <a:pt x="8645" y="5359"/>
                  </a:lnTo>
                  <a:cubicBezTo>
                    <a:pt x="8335" y="5430"/>
                    <a:pt x="8097" y="5716"/>
                    <a:pt x="8097" y="6049"/>
                  </a:cubicBezTo>
                  <a:cubicBezTo>
                    <a:pt x="8097" y="6395"/>
                    <a:pt x="8335" y="6680"/>
                    <a:pt x="8645" y="6752"/>
                  </a:cubicBezTo>
                  <a:lnTo>
                    <a:pt x="8645" y="7442"/>
                  </a:lnTo>
                  <a:lnTo>
                    <a:pt x="7561" y="7442"/>
                  </a:lnTo>
                  <a:cubicBezTo>
                    <a:pt x="7454" y="7442"/>
                    <a:pt x="7383" y="7514"/>
                    <a:pt x="7383" y="7621"/>
                  </a:cubicBezTo>
                  <a:cubicBezTo>
                    <a:pt x="7383" y="7716"/>
                    <a:pt x="7454" y="7800"/>
                    <a:pt x="7561" y="7800"/>
                  </a:cubicBezTo>
                  <a:lnTo>
                    <a:pt x="8823" y="7800"/>
                  </a:lnTo>
                  <a:cubicBezTo>
                    <a:pt x="8990" y="7800"/>
                    <a:pt x="9121" y="7930"/>
                    <a:pt x="9121" y="8097"/>
                  </a:cubicBezTo>
                  <a:cubicBezTo>
                    <a:pt x="9121" y="8252"/>
                    <a:pt x="8990" y="8395"/>
                    <a:pt x="8823" y="8395"/>
                  </a:cubicBezTo>
                  <a:lnTo>
                    <a:pt x="179" y="8395"/>
                  </a:lnTo>
                  <a:cubicBezTo>
                    <a:pt x="72" y="8395"/>
                    <a:pt x="1" y="8466"/>
                    <a:pt x="1" y="8573"/>
                  </a:cubicBezTo>
                  <a:cubicBezTo>
                    <a:pt x="1" y="8669"/>
                    <a:pt x="72" y="8752"/>
                    <a:pt x="179" y="8752"/>
                  </a:cubicBezTo>
                  <a:lnTo>
                    <a:pt x="8823" y="8752"/>
                  </a:lnTo>
                  <a:cubicBezTo>
                    <a:pt x="9181" y="8752"/>
                    <a:pt x="9478" y="8454"/>
                    <a:pt x="9478" y="8097"/>
                  </a:cubicBezTo>
                  <a:cubicBezTo>
                    <a:pt x="9478" y="7800"/>
                    <a:pt x="9276" y="7538"/>
                    <a:pt x="9002" y="7466"/>
                  </a:cubicBezTo>
                  <a:lnTo>
                    <a:pt x="9002" y="6752"/>
                  </a:lnTo>
                  <a:cubicBezTo>
                    <a:pt x="9300" y="6704"/>
                    <a:pt x="9526" y="6430"/>
                    <a:pt x="9526" y="6097"/>
                  </a:cubicBezTo>
                  <a:cubicBezTo>
                    <a:pt x="9526" y="5775"/>
                    <a:pt x="9300" y="5490"/>
                    <a:pt x="9002" y="5394"/>
                  </a:cubicBezTo>
                  <a:lnTo>
                    <a:pt x="9002" y="3478"/>
                  </a:lnTo>
                  <a:cubicBezTo>
                    <a:pt x="9347" y="3418"/>
                    <a:pt x="9597" y="3120"/>
                    <a:pt x="9597" y="2763"/>
                  </a:cubicBezTo>
                  <a:cubicBezTo>
                    <a:pt x="9597" y="2358"/>
                    <a:pt x="9276" y="2049"/>
                    <a:pt x="8883" y="2049"/>
                  </a:cubicBezTo>
                  <a:cubicBezTo>
                    <a:pt x="8502" y="2049"/>
                    <a:pt x="8168" y="2382"/>
                    <a:pt x="8168" y="2763"/>
                  </a:cubicBezTo>
                  <a:lnTo>
                    <a:pt x="8168" y="2858"/>
                  </a:lnTo>
                  <a:lnTo>
                    <a:pt x="6597" y="4204"/>
                  </a:lnTo>
                  <a:lnTo>
                    <a:pt x="3989" y="1334"/>
                  </a:lnTo>
                  <a:cubicBezTo>
                    <a:pt x="4144" y="1192"/>
                    <a:pt x="4216" y="989"/>
                    <a:pt x="4216" y="787"/>
                  </a:cubicBezTo>
                  <a:cubicBezTo>
                    <a:pt x="4216" y="358"/>
                    <a:pt x="3858" y="1"/>
                    <a:pt x="3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496;p76"/>
            <p:cNvSpPr/>
            <p:nvPr/>
          </p:nvSpPr>
          <p:spPr>
            <a:xfrm>
              <a:off x="8183643" y="3885593"/>
              <a:ext cx="45410" cy="4541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03" y="358"/>
                  </a:moveTo>
                  <a:cubicBezTo>
                    <a:pt x="894" y="358"/>
                    <a:pt x="1060" y="524"/>
                    <a:pt x="1060" y="715"/>
                  </a:cubicBezTo>
                  <a:cubicBezTo>
                    <a:pt x="1060" y="905"/>
                    <a:pt x="894" y="1072"/>
                    <a:pt x="703" y="1072"/>
                  </a:cubicBezTo>
                  <a:cubicBezTo>
                    <a:pt x="501" y="1072"/>
                    <a:pt x="346" y="905"/>
                    <a:pt x="346" y="715"/>
                  </a:cubicBezTo>
                  <a:cubicBezTo>
                    <a:pt x="346" y="524"/>
                    <a:pt x="501" y="358"/>
                    <a:pt x="703" y="358"/>
                  </a:cubicBezTo>
                  <a:close/>
                  <a:moveTo>
                    <a:pt x="715" y="1"/>
                  </a:moveTo>
                  <a:cubicBezTo>
                    <a:pt x="310" y="1"/>
                    <a:pt x="1" y="334"/>
                    <a:pt x="1" y="715"/>
                  </a:cubicBezTo>
                  <a:cubicBezTo>
                    <a:pt x="1" y="1120"/>
                    <a:pt x="322" y="1429"/>
                    <a:pt x="715" y="1429"/>
                  </a:cubicBezTo>
                  <a:cubicBezTo>
                    <a:pt x="1096" y="1429"/>
                    <a:pt x="1430" y="1108"/>
                    <a:pt x="1430" y="715"/>
                  </a:cubicBezTo>
                  <a:cubicBezTo>
                    <a:pt x="1430" y="310"/>
                    <a:pt x="1096" y="1"/>
                    <a:pt x="7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229;p38"/>
          <p:cNvSpPr txBox="1">
            <a:spLocks noGrp="1"/>
          </p:cNvSpPr>
          <p:nvPr>
            <p:ph type="title"/>
          </p:nvPr>
        </p:nvSpPr>
        <p:spPr>
          <a:xfrm>
            <a:off x="755576" y="271766"/>
            <a:ext cx="7587254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 smtClean="0">
                <a:solidFill>
                  <a:schemeClr val="accent2"/>
                </a:solidFill>
              </a:rPr>
              <a:t>TIPS PARA DEFINIR EL NOMBRE</a:t>
            </a:r>
            <a:endParaRPr sz="3500" b="1" dirty="0">
              <a:solidFill>
                <a:schemeClr val="accent2"/>
              </a:solidFill>
            </a:endParaRPr>
          </a:p>
        </p:txBody>
      </p:sp>
      <p:sp>
        <p:nvSpPr>
          <p:cNvPr id="85" name="Google Shape;378;p47"/>
          <p:cNvSpPr txBox="1">
            <a:spLocks/>
          </p:cNvSpPr>
          <p:nvPr/>
        </p:nvSpPr>
        <p:spPr>
          <a:xfrm>
            <a:off x="61417" y="4155926"/>
            <a:ext cx="8182991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arela Round"/>
              <a:buNone/>
              <a:defRPr sz="2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l"/>
            <a:r>
              <a:rPr lang="es-CO" sz="2000" dirty="0" smtClean="0">
                <a:latin typeface="Work Sans Regular" panose="020B0604020202020204" charset="0"/>
              </a:rPr>
              <a:t>Involucra a varias personas en el proceso creativo, conoce diversas perspectivas</a:t>
            </a:r>
            <a:endParaRPr lang="es-CO" sz="2000" dirty="0">
              <a:latin typeface="Work Sans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" grpId="0"/>
      <p:bldP spid="45" grpId="0"/>
      <p:bldP spid="46" grpId="0"/>
      <p:bldP spid="47" grpId="0"/>
      <p:bldP spid="50" grpId="0"/>
      <p:bldP spid="51" grpId="0"/>
      <p:bldP spid="58" grpId="0" animBg="1"/>
      <p:bldP spid="77" grpId="0" animBg="1"/>
      <p:bldP spid="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56"/>
          <p:cNvSpPr txBox="1">
            <a:spLocks noGrp="1"/>
          </p:cNvSpPr>
          <p:nvPr>
            <p:ph type="ctrTitle"/>
          </p:nvPr>
        </p:nvSpPr>
        <p:spPr>
          <a:xfrm>
            <a:off x="3635896" y="3579862"/>
            <a:ext cx="2845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LOGO</a:t>
            </a:r>
            <a:endParaRPr sz="4000" b="1" dirty="0"/>
          </a:p>
        </p:txBody>
      </p:sp>
      <p:sp>
        <p:nvSpPr>
          <p:cNvPr id="758" name="Google Shape;758;p56"/>
          <p:cNvSpPr txBox="1">
            <a:spLocks noGrp="1"/>
          </p:cNvSpPr>
          <p:nvPr>
            <p:ph type="subTitle" idx="1"/>
          </p:nvPr>
        </p:nvSpPr>
        <p:spPr>
          <a:xfrm>
            <a:off x="3706408" y="4011910"/>
            <a:ext cx="2737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El</a:t>
            </a:r>
            <a:r>
              <a:rPr lang="en" dirty="0" smtClean="0"/>
              <a:t> corazón de tu marca…</a:t>
            </a:r>
            <a:endParaRPr dirty="0"/>
          </a:p>
        </p:txBody>
      </p:sp>
      <p:sp>
        <p:nvSpPr>
          <p:cNvPr id="759" name="Google Shape;759;p56"/>
          <p:cNvSpPr txBox="1">
            <a:spLocks noGrp="1"/>
          </p:cNvSpPr>
          <p:nvPr>
            <p:ph type="title" idx="2"/>
          </p:nvPr>
        </p:nvSpPr>
        <p:spPr>
          <a:xfrm>
            <a:off x="3635896" y="3003798"/>
            <a:ext cx="1753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760" name="Google Shape;760;p56"/>
          <p:cNvPicPr preferRelativeResize="0"/>
          <p:nvPr/>
        </p:nvPicPr>
        <p:blipFill rotWithShape="1">
          <a:blip r:embed="rId3">
            <a:alphaModFix/>
          </a:blip>
          <a:srcRect t="7911" b="7920"/>
          <a:stretch/>
        </p:blipFill>
        <p:spPr>
          <a:xfrm>
            <a:off x="1494150" y="-596000"/>
            <a:ext cx="3797600" cy="38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56"/>
          <p:cNvPicPr preferRelativeResize="0"/>
          <p:nvPr/>
        </p:nvPicPr>
        <p:blipFill rotWithShape="1">
          <a:blip r:embed="rId4">
            <a:alphaModFix/>
          </a:blip>
          <a:srcRect t="6747" b="6747"/>
          <a:stretch/>
        </p:blipFill>
        <p:spPr>
          <a:xfrm>
            <a:off x="4094000" y="-625975"/>
            <a:ext cx="3588675" cy="389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1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/>
          <p:nvPr/>
        </p:nvSpPr>
        <p:spPr>
          <a:xfrm>
            <a:off x="2218375" y="1128491"/>
            <a:ext cx="6993300" cy="2883419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8"/>
          <p:cNvSpPr/>
          <p:nvPr/>
        </p:nvSpPr>
        <p:spPr>
          <a:xfrm>
            <a:off x="2218375" y="1128491"/>
            <a:ext cx="6993300" cy="288341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body" idx="1"/>
          </p:nvPr>
        </p:nvSpPr>
        <p:spPr>
          <a:xfrm>
            <a:off x="2602356" y="1387600"/>
            <a:ext cx="6225338" cy="23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s-CO" sz="2000" dirty="0"/>
              <a:t>Es la primera impresión que causa tu empresa, puede afectar la percepción de los clientes e influir en sus decisiones de compra…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s-CO" sz="2000" dirty="0">
                <a:solidFill>
                  <a:schemeClr val="bg1"/>
                </a:solidFill>
              </a:rPr>
              <a:t>Un logo debe ser simple, versátil y </a:t>
            </a:r>
            <a:r>
              <a:rPr lang="es-CO" sz="2000" dirty="0" smtClean="0">
                <a:solidFill>
                  <a:schemeClr val="bg1"/>
                </a:solidFill>
              </a:rPr>
              <a:t>fácil </a:t>
            </a:r>
            <a:r>
              <a:rPr lang="es-CO" sz="2000" dirty="0">
                <a:solidFill>
                  <a:schemeClr val="bg1"/>
                </a:solidFill>
              </a:rPr>
              <a:t>de </a:t>
            </a:r>
            <a:r>
              <a:rPr lang="es-CO" sz="2000" dirty="0" smtClean="0">
                <a:solidFill>
                  <a:schemeClr val="bg1"/>
                </a:solidFill>
              </a:rPr>
              <a:t>recordar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  <a:r>
              <a:rPr lang="es-CO" sz="2000" dirty="0" smtClean="0">
                <a:solidFill>
                  <a:schemeClr val="bg1"/>
                </a:solidFill>
              </a:rPr>
              <a:t>ya que será la imagen con la que te van a reconocer los usuarios y el mercado en general. </a:t>
            </a:r>
          </a:p>
        </p:txBody>
      </p:sp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 rot="-5400000">
            <a:off x="-514394" y="2252575"/>
            <a:ext cx="33363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chemeClr val="accent2"/>
                </a:solidFill>
              </a:rPr>
              <a:t>EL </a:t>
            </a:r>
            <a:r>
              <a:rPr lang="en" sz="3000" b="1" dirty="0" smtClean="0">
                <a:solidFill>
                  <a:schemeClr val="accent2"/>
                </a:solidFill>
              </a:rPr>
              <a:t>PODER</a:t>
            </a:r>
            <a:r>
              <a:rPr lang="en" sz="3000" dirty="0" smtClean="0">
                <a:solidFill>
                  <a:schemeClr val="accent2"/>
                </a:solidFill>
              </a:rPr>
              <a:t> DE UNA </a:t>
            </a:r>
            <a:r>
              <a:rPr lang="en" sz="3000" b="1" dirty="0" smtClean="0">
                <a:solidFill>
                  <a:schemeClr val="accent2"/>
                </a:solidFill>
              </a:rPr>
              <a:t>IMÁGEN</a:t>
            </a:r>
            <a:endParaRPr sz="3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50" y="386900"/>
            <a:ext cx="5747850" cy="43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 flipH="1">
            <a:off x="7151903" y="2067694"/>
            <a:ext cx="1308529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Conoce las definiciones asociadas a la creación de los signos distintivos de tu empresa.</a:t>
            </a:r>
            <a:endParaRPr dirty="0"/>
          </a:p>
        </p:txBody>
      </p:sp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 rot="-5400000">
            <a:off x="-1347097" y="2226151"/>
            <a:ext cx="4417098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 smtClean="0"/>
              <a:t>DISTINGUE LA IDENTIDAD DE TU EMPRESA</a:t>
            </a:r>
            <a:endParaRPr sz="25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471" y="863585"/>
            <a:ext cx="4580807" cy="341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89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501" y="733425"/>
            <a:ext cx="5064099" cy="3581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4"/>
          <p:cNvSpPr txBox="1">
            <a:spLocks noGrp="1"/>
          </p:cNvSpPr>
          <p:nvPr>
            <p:ph type="ctrTitle"/>
          </p:nvPr>
        </p:nvSpPr>
        <p:spPr>
          <a:xfrm flipH="1">
            <a:off x="3502200" y="1165800"/>
            <a:ext cx="4308300" cy="14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HOLA!</a:t>
            </a:r>
            <a:endParaRPr dirty="0"/>
          </a:p>
        </p:txBody>
      </p:sp>
      <p:sp>
        <p:nvSpPr>
          <p:cNvPr id="176" name="Google Shape;176;p34"/>
          <p:cNvSpPr txBox="1">
            <a:spLocks noGrp="1"/>
          </p:cNvSpPr>
          <p:nvPr>
            <p:ph type="subTitle" idx="1"/>
          </p:nvPr>
        </p:nvSpPr>
        <p:spPr>
          <a:xfrm flipH="1">
            <a:off x="4305300" y="2549322"/>
            <a:ext cx="35052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E</a:t>
            </a:r>
            <a:r>
              <a:rPr lang="en" dirty="0" smtClean="0"/>
              <a:t>n esta presentación verás consejos que te serán útiles a la hora de crear tus signos </a:t>
            </a:r>
            <a:r>
              <a:rPr lang="en" dirty="0" smtClean="0"/>
              <a:t>distintivos</a:t>
            </a:r>
            <a:endParaRPr dirty="0"/>
          </a:p>
        </p:txBody>
      </p:sp>
      <p:pic>
        <p:nvPicPr>
          <p:cNvPr id="177" name="Google Shape;17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8296">
            <a:off x="611651" y="2303109"/>
            <a:ext cx="2594000" cy="267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441753">
            <a:off x="43175" y="667900"/>
            <a:ext cx="663801" cy="5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250125">
            <a:off x="-343280" y="2640748"/>
            <a:ext cx="885661" cy="88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87265">
            <a:off x="928179" y="1830450"/>
            <a:ext cx="893400" cy="7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0" name="Google Shape;690;p55"/>
          <p:cNvCxnSpPr/>
          <p:nvPr/>
        </p:nvCxnSpPr>
        <p:spPr>
          <a:xfrm rot="10800000" flipH="1">
            <a:off x="4497600" y="1920650"/>
            <a:ext cx="1312200" cy="852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1" name="Google Shape;691;p55"/>
          <p:cNvCxnSpPr/>
          <p:nvPr/>
        </p:nvCxnSpPr>
        <p:spPr>
          <a:xfrm>
            <a:off x="4470550" y="1048325"/>
            <a:ext cx="1339200" cy="926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2" name="Google Shape;692;p55"/>
          <p:cNvCxnSpPr/>
          <p:nvPr/>
        </p:nvCxnSpPr>
        <p:spPr>
          <a:xfrm>
            <a:off x="4470550" y="2759425"/>
            <a:ext cx="1339200" cy="926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3" name="Google Shape;693;p55"/>
          <p:cNvSpPr txBox="1">
            <a:spLocks noGrp="1"/>
          </p:cNvSpPr>
          <p:nvPr>
            <p:ph type="title"/>
          </p:nvPr>
        </p:nvSpPr>
        <p:spPr>
          <a:xfrm rot="-5400000">
            <a:off x="-846386" y="2342212"/>
            <a:ext cx="3847724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chemeClr val="accent2"/>
                </a:solidFill>
              </a:rPr>
              <a:t>TIPS PARA EL DISEÑO DE LOGOS</a:t>
            </a:r>
            <a:endParaRPr sz="3000" dirty="0">
              <a:solidFill>
                <a:schemeClr val="accent2"/>
              </a:solidFill>
            </a:endParaRPr>
          </a:p>
        </p:txBody>
      </p:sp>
      <p:pic>
        <p:nvPicPr>
          <p:cNvPr id="694" name="Google Shape;69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4875" y="466125"/>
            <a:ext cx="2598041" cy="115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4875" y="2161531"/>
            <a:ext cx="2598041" cy="115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193384" y="1371283"/>
            <a:ext cx="2598041" cy="115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193384" y="3066690"/>
            <a:ext cx="2598041" cy="1153484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55"/>
          <p:cNvSpPr txBox="1">
            <a:spLocks noGrp="1"/>
          </p:cNvSpPr>
          <p:nvPr>
            <p:ph type="ctrTitle" idx="4294967295"/>
          </p:nvPr>
        </p:nvSpPr>
        <p:spPr>
          <a:xfrm>
            <a:off x="2429250" y="841863"/>
            <a:ext cx="1545900" cy="3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smtClean="0"/>
              <a:t>COLORES</a:t>
            </a:r>
            <a:endParaRPr sz="1400" b="1" dirty="0"/>
          </a:p>
        </p:txBody>
      </p:sp>
      <p:sp>
        <p:nvSpPr>
          <p:cNvPr id="699" name="Google Shape;699;p55"/>
          <p:cNvSpPr txBox="1">
            <a:spLocks noGrp="1"/>
          </p:cNvSpPr>
          <p:nvPr>
            <p:ph type="subTitle" idx="4294967295"/>
          </p:nvPr>
        </p:nvSpPr>
        <p:spPr>
          <a:xfrm>
            <a:off x="1948475" y="1366000"/>
            <a:ext cx="20268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CO" dirty="0" smtClean="0"/>
              <a:t>No</a:t>
            </a:r>
            <a:r>
              <a:rPr lang="en" dirty="0" smtClean="0"/>
              <a:t> utilices más de 3 colores en el diseño; evita los colores opacos o muy brillantes.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700" name="Google Shape;700;p55"/>
          <p:cNvSpPr txBox="1">
            <a:spLocks noGrp="1"/>
          </p:cNvSpPr>
          <p:nvPr>
            <p:ph type="ctrTitle" idx="4294967295"/>
          </p:nvPr>
        </p:nvSpPr>
        <p:spPr>
          <a:xfrm>
            <a:off x="2429250" y="2539623"/>
            <a:ext cx="1545900" cy="3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smtClean="0"/>
              <a:t>VECTORIZA</a:t>
            </a:r>
            <a:endParaRPr sz="1400" b="1" dirty="0"/>
          </a:p>
        </p:txBody>
      </p:sp>
      <p:sp>
        <p:nvSpPr>
          <p:cNvPr id="701" name="Google Shape;701;p55"/>
          <p:cNvSpPr txBox="1">
            <a:spLocks noGrp="1"/>
          </p:cNvSpPr>
          <p:nvPr>
            <p:ph type="subTitle" idx="4294967295"/>
          </p:nvPr>
        </p:nvSpPr>
        <p:spPr>
          <a:xfrm>
            <a:off x="1948475" y="3077208"/>
            <a:ext cx="20268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Evita que tu logo se pixele, utiliza vectores para adaptarlo a cualquier resolución.</a:t>
            </a:r>
            <a:endParaRPr dirty="0"/>
          </a:p>
        </p:txBody>
      </p:sp>
      <p:sp>
        <p:nvSpPr>
          <p:cNvPr id="702" name="Google Shape;702;p55"/>
          <p:cNvSpPr txBox="1">
            <a:spLocks noGrp="1"/>
          </p:cNvSpPr>
          <p:nvPr>
            <p:ph type="ctrTitle" idx="4294967295"/>
          </p:nvPr>
        </p:nvSpPr>
        <p:spPr>
          <a:xfrm>
            <a:off x="6228184" y="1745826"/>
            <a:ext cx="1545900" cy="3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smtClean="0"/>
              <a:t>TIPOGRAFÍA</a:t>
            </a:r>
            <a:endParaRPr sz="1400" b="1" dirty="0"/>
          </a:p>
        </p:txBody>
      </p:sp>
      <p:sp>
        <p:nvSpPr>
          <p:cNvPr id="703" name="Google Shape;703;p55"/>
          <p:cNvSpPr txBox="1">
            <a:spLocks noGrp="1"/>
          </p:cNvSpPr>
          <p:nvPr>
            <p:ph type="subTitle" idx="4294967295"/>
          </p:nvPr>
        </p:nvSpPr>
        <p:spPr>
          <a:xfrm>
            <a:off x="6084168" y="2242374"/>
            <a:ext cx="20268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Utiliza tipografía sencilla, el texto debe ser fácil de leer. </a:t>
            </a:r>
            <a:endParaRPr dirty="0"/>
          </a:p>
        </p:txBody>
      </p:sp>
      <p:sp>
        <p:nvSpPr>
          <p:cNvPr id="704" name="Google Shape;704;p55"/>
          <p:cNvSpPr txBox="1">
            <a:spLocks noGrp="1"/>
          </p:cNvSpPr>
          <p:nvPr>
            <p:ph type="ctrTitle" idx="4294967295"/>
          </p:nvPr>
        </p:nvSpPr>
        <p:spPr>
          <a:xfrm>
            <a:off x="6318400" y="3437769"/>
            <a:ext cx="1545900" cy="3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smtClean="0"/>
              <a:t>FOTOS</a:t>
            </a:r>
            <a:endParaRPr sz="1400" b="1" dirty="0"/>
          </a:p>
        </p:txBody>
      </p:sp>
      <p:sp>
        <p:nvSpPr>
          <p:cNvPr id="705" name="Google Shape;705;p55"/>
          <p:cNvSpPr txBox="1">
            <a:spLocks noGrp="1"/>
          </p:cNvSpPr>
          <p:nvPr>
            <p:ph type="subTitle" idx="4294967295"/>
          </p:nvPr>
        </p:nvSpPr>
        <p:spPr>
          <a:xfrm>
            <a:off x="6156176" y="3961907"/>
            <a:ext cx="20268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 smtClean="0"/>
              <a:t>Evita el uso de fotos en el disño de tu logotipo, los vectores son más simples y fáciles de manipular.</a:t>
            </a:r>
            <a:endParaRPr dirty="0"/>
          </a:p>
        </p:txBody>
      </p:sp>
      <p:grpSp>
        <p:nvGrpSpPr>
          <p:cNvPr id="65" name="Google Shape;9381;p76"/>
          <p:cNvGrpSpPr/>
          <p:nvPr/>
        </p:nvGrpSpPr>
        <p:grpSpPr>
          <a:xfrm>
            <a:off x="5655453" y="3468428"/>
            <a:ext cx="255247" cy="327458"/>
            <a:chOff x="6974158" y="2789537"/>
            <a:chExt cx="255247" cy="327458"/>
          </a:xfrm>
        </p:grpSpPr>
        <p:sp>
          <p:nvSpPr>
            <p:cNvPr id="66" name="Google Shape;9382;p76"/>
            <p:cNvSpPr/>
            <p:nvPr/>
          </p:nvSpPr>
          <p:spPr>
            <a:xfrm>
              <a:off x="7066407" y="2897282"/>
              <a:ext cx="9876" cy="14798"/>
            </a:xfrm>
            <a:custGeom>
              <a:avLst/>
              <a:gdLst/>
              <a:ahLst/>
              <a:cxnLst/>
              <a:rect l="l" t="t" r="r" b="b"/>
              <a:pathLst>
                <a:path w="311" h="466" extrusionOk="0">
                  <a:moveTo>
                    <a:pt x="144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72" y="465"/>
                    <a:pt x="144" y="465"/>
                  </a:cubicBezTo>
                  <a:cubicBezTo>
                    <a:pt x="227" y="465"/>
                    <a:pt x="299" y="394"/>
                    <a:pt x="299" y="322"/>
                  </a:cubicBezTo>
                  <a:lnTo>
                    <a:pt x="299" y="155"/>
                  </a:lnTo>
                  <a:cubicBezTo>
                    <a:pt x="310" y="60"/>
                    <a:pt x="239" y="1"/>
                    <a:pt x="1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67" name="Google Shape;9383;p76"/>
            <p:cNvSpPr/>
            <p:nvPr/>
          </p:nvSpPr>
          <p:spPr>
            <a:xfrm>
              <a:off x="7127662" y="2897282"/>
              <a:ext cx="9495" cy="14798"/>
            </a:xfrm>
            <a:custGeom>
              <a:avLst/>
              <a:gdLst/>
              <a:ahLst/>
              <a:cxnLst/>
              <a:rect l="l" t="t" r="r" b="b"/>
              <a:pathLst>
                <a:path w="299" h="466" extrusionOk="0">
                  <a:moveTo>
                    <a:pt x="155" y="1"/>
                  </a:moveTo>
                  <a:cubicBezTo>
                    <a:pt x="60" y="1"/>
                    <a:pt x="1" y="84"/>
                    <a:pt x="1" y="155"/>
                  </a:cubicBezTo>
                  <a:lnTo>
                    <a:pt x="1" y="322"/>
                  </a:lnTo>
                  <a:cubicBezTo>
                    <a:pt x="1" y="405"/>
                    <a:pt x="84" y="465"/>
                    <a:pt x="155" y="465"/>
                  </a:cubicBezTo>
                  <a:cubicBezTo>
                    <a:pt x="227" y="465"/>
                    <a:pt x="298" y="394"/>
                    <a:pt x="298" y="322"/>
                  </a:cubicBezTo>
                  <a:lnTo>
                    <a:pt x="298" y="155"/>
                  </a:lnTo>
                  <a:cubicBezTo>
                    <a:pt x="298" y="60"/>
                    <a:pt x="239" y="1"/>
                    <a:pt x="1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68" name="Google Shape;9384;p76"/>
            <p:cNvSpPr/>
            <p:nvPr/>
          </p:nvSpPr>
          <p:spPr>
            <a:xfrm>
              <a:off x="7081935" y="2933292"/>
              <a:ext cx="40837" cy="14703"/>
            </a:xfrm>
            <a:custGeom>
              <a:avLst/>
              <a:gdLst/>
              <a:ahLst/>
              <a:cxnLst/>
              <a:rect l="l" t="t" r="r" b="b"/>
              <a:pathLst>
                <a:path w="1286" h="463" extrusionOk="0">
                  <a:moveTo>
                    <a:pt x="162" y="1"/>
                  </a:moveTo>
                  <a:cubicBezTo>
                    <a:pt x="125" y="1"/>
                    <a:pt x="89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191" y="391"/>
                    <a:pt x="417" y="462"/>
                    <a:pt x="655" y="462"/>
                  </a:cubicBezTo>
                  <a:cubicBezTo>
                    <a:pt x="893" y="462"/>
                    <a:pt x="1119" y="391"/>
                    <a:pt x="1250" y="260"/>
                  </a:cubicBezTo>
                  <a:cubicBezTo>
                    <a:pt x="1286" y="200"/>
                    <a:pt x="1286" y="105"/>
                    <a:pt x="1226" y="45"/>
                  </a:cubicBezTo>
                  <a:cubicBezTo>
                    <a:pt x="1197" y="16"/>
                    <a:pt x="1158" y="1"/>
                    <a:pt x="1119" y="1"/>
                  </a:cubicBezTo>
                  <a:cubicBezTo>
                    <a:pt x="1081" y="1"/>
                    <a:pt x="1042" y="16"/>
                    <a:pt x="1012" y="45"/>
                  </a:cubicBezTo>
                  <a:cubicBezTo>
                    <a:pt x="953" y="105"/>
                    <a:pt x="822" y="164"/>
                    <a:pt x="643" y="164"/>
                  </a:cubicBezTo>
                  <a:cubicBezTo>
                    <a:pt x="464" y="164"/>
                    <a:pt x="310" y="105"/>
                    <a:pt x="274" y="45"/>
                  </a:cubicBezTo>
                  <a:cubicBezTo>
                    <a:pt x="238" y="16"/>
                    <a:pt x="199" y="1"/>
                    <a:pt x="1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69" name="Google Shape;9385;p76"/>
            <p:cNvSpPr/>
            <p:nvPr/>
          </p:nvSpPr>
          <p:spPr>
            <a:xfrm>
              <a:off x="6974158" y="2789537"/>
              <a:ext cx="255247" cy="327458"/>
            </a:xfrm>
            <a:custGeom>
              <a:avLst/>
              <a:gdLst/>
              <a:ahLst/>
              <a:cxnLst/>
              <a:rect l="l" t="t" r="r" b="b"/>
              <a:pathLst>
                <a:path w="8038" h="10312" extrusionOk="0">
                  <a:moveTo>
                    <a:pt x="6228" y="2167"/>
                  </a:moveTo>
                  <a:lnTo>
                    <a:pt x="6132" y="3239"/>
                  </a:lnTo>
                  <a:lnTo>
                    <a:pt x="6121" y="3239"/>
                  </a:lnTo>
                  <a:cubicBezTo>
                    <a:pt x="6025" y="3239"/>
                    <a:pt x="5942" y="3156"/>
                    <a:pt x="5942" y="3060"/>
                  </a:cubicBezTo>
                  <a:lnTo>
                    <a:pt x="5942" y="2227"/>
                  </a:lnTo>
                  <a:cubicBezTo>
                    <a:pt x="6049" y="2227"/>
                    <a:pt x="6132" y="2191"/>
                    <a:pt x="6228" y="2167"/>
                  </a:cubicBezTo>
                  <a:close/>
                  <a:moveTo>
                    <a:pt x="5787" y="322"/>
                  </a:moveTo>
                  <a:cubicBezTo>
                    <a:pt x="6240" y="322"/>
                    <a:pt x="6609" y="691"/>
                    <a:pt x="6609" y="1131"/>
                  </a:cubicBezTo>
                  <a:cubicBezTo>
                    <a:pt x="6609" y="1584"/>
                    <a:pt x="6240" y="1953"/>
                    <a:pt x="5787" y="1953"/>
                  </a:cubicBezTo>
                  <a:cubicBezTo>
                    <a:pt x="5490" y="1953"/>
                    <a:pt x="5228" y="1786"/>
                    <a:pt x="5073" y="1536"/>
                  </a:cubicBezTo>
                  <a:cubicBezTo>
                    <a:pt x="5048" y="1487"/>
                    <a:pt x="4996" y="1455"/>
                    <a:pt x="4942" y="1455"/>
                  </a:cubicBezTo>
                  <a:cubicBezTo>
                    <a:pt x="4918" y="1455"/>
                    <a:pt x="4893" y="1462"/>
                    <a:pt x="4870" y="1477"/>
                  </a:cubicBezTo>
                  <a:cubicBezTo>
                    <a:pt x="4799" y="1524"/>
                    <a:pt x="4763" y="1608"/>
                    <a:pt x="4811" y="1691"/>
                  </a:cubicBezTo>
                  <a:cubicBezTo>
                    <a:pt x="4823" y="1703"/>
                    <a:pt x="4823" y="1715"/>
                    <a:pt x="4835" y="1727"/>
                  </a:cubicBezTo>
                  <a:cubicBezTo>
                    <a:pt x="4775" y="1763"/>
                    <a:pt x="4716" y="1786"/>
                    <a:pt x="4656" y="1786"/>
                  </a:cubicBezTo>
                  <a:cubicBezTo>
                    <a:pt x="4477" y="1786"/>
                    <a:pt x="4335" y="1643"/>
                    <a:pt x="4335" y="1465"/>
                  </a:cubicBezTo>
                  <a:cubicBezTo>
                    <a:pt x="4335" y="1370"/>
                    <a:pt x="4263" y="1310"/>
                    <a:pt x="4180" y="1310"/>
                  </a:cubicBezTo>
                  <a:cubicBezTo>
                    <a:pt x="4108" y="1310"/>
                    <a:pt x="4037" y="1393"/>
                    <a:pt x="4037" y="1465"/>
                  </a:cubicBezTo>
                  <a:cubicBezTo>
                    <a:pt x="4037" y="1810"/>
                    <a:pt x="4323" y="2108"/>
                    <a:pt x="4680" y="2108"/>
                  </a:cubicBezTo>
                  <a:cubicBezTo>
                    <a:pt x="4811" y="2108"/>
                    <a:pt x="4942" y="2060"/>
                    <a:pt x="5061" y="1965"/>
                  </a:cubicBezTo>
                  <a:cubicBezTo>
                    <a:pt x="5228" y="2120"/>
                    <a:pt x="5442" y="2227"/>
                    <a:pt x="5668" y="2251"/>
                  </a:cubicBezTo>
                  <a:lnTo>
                    <a:pt x="5668" y="3072"/>
                  </a:lnTo>
                  <a:cubicBezTo>
                    <a:pt x="5668" y="3334"/>
                    <a:pt x="5882" y="3548"/>
                    <a:pt x="6144" y="3548"/>
                  </a:cubicBezTo>
                  <a:lnTo>
                    <a:pt x="6382" y="3548"/>
                  </a:lnTo>
                  <a:cubicBezTo>
                    <a:pt x="6454" y="3548"/>
                    <a:pt x="6513" y="3572"/>
                    <a:pt x="6573" y="3632"/>
                  </a:cubicBezTo>
                  <a:cubicBezTo>
                    <a:pt x="6621" y="3691"/>
                    <a:pt x="6656" y="3751"/>
                    <a:pt x="6633" y="3834"/>
                  </a:cubicBezTo>
                  <a:cubicBezTo>
                    <a:pt x="6621" y="3953"/>
                    <a:pt x="6502" y="4049"/>
                    <a:pt x="6371" y="4049"/>
                  </a:cubicBezTo>
                  <a:lnTo>
                    <a:pt x="6299" y="4049"/>
                  </a:lnTo>
                  <a:lnTo>
                    <a:pt x="6299" y="4037"/>
                  </a:lnTo>
                  <a:cubicBezTo>
                    <a:pt x="6299" y="3953"/>
                    <a:pt x="6216" y="3894"/>
                    <a:pt x="6144" y="3894"/>
                  </a:cubicBezTo>
                  <a:cubicBezTo>
                    <a:pt x="6061" y="3894"/>
                    <a:pt x="6001" y="3965"/>
                    <a:pt x="6001" y="4037"/>
                  </a:cubicBezTo>
                  <a:cubicBezTo>
                    <a:pt x="6001" y="5108"/>
                    <a:pt x="5120" y="5977"/>
                    <a:pt x="4049" y="5977"/>
                  </a:cubicBezTo>
                  <a:cubicBezTo>
                    <a:pt x="2953" y="5977"/>
                    <a:pt x="2084" y="5096"/>
                    <a:pt x="2084" y="4025"/>
                  </a:cubicBezTo>
                  <a:cubicBezTo>
                    <a:pt x="2084" y="3929"/>
                    <a:pt x="2013" y="3870"/>
                    <a:pt x="1941" y="3870"/>
                  </a:cubicBezTo>
                  <a:cubicBezTo>
                    <a:pt x="1858" y="3870"/>
                    <a:pt x="1787" y="3953"/>
                    <a:pt x="1787" y="4025"/>
                  </a:cubicBezTo>
                  <a:lnTo>
                    <a:pt x="1787" y="4037"/>
                  </a:lnTo>
                  <a:lnTo>
                    <a:pt x="1703" y="4037"/>
                  </a:lnTo>
                  <a:cubicBezTo>
                    <a:pt x="1620" y="4037"/>
                    <a:pt x="1560" y="4013"/>
                    <a:pt x="1501" y="3953"/>
                  </a:cubicBezTo>
                  <a:cubicBezTo>
                    <a:pt x="1465" y="3894"/>
                    <a:pt x="1429" y="3834"/>
                    <a:pt x="1441" y="3751"/>
                  </a:cubicBezTo>
                  <a:cubicBezTo>
                    <a:pt x="1465" y="3632"/>
                    <a:pt x="1584" y="3537"/>
                    <a:pt x="1715" y="3537"/>
                  </a:cubicBezTo>
                  <a:lnTo>
                    <a:pt x="1941" y="3537"/>
                  </a:lnTo>
                  <a:cubicBezTo>
                    <a:pt x="2203" y="3537"/>
                    <a:pt x="2418" y="3322"/>
                    <a:pt x="2418" y="3060"/>
                  </a:cubicBezTo>
                  <a:lnTo>
                    <a:pt x="2418" y="2358"/>
                  </a:lnTo>
                  <a:cubicBezTo>
                    <a:pt x="2418" y="2084"/>
                    <a:pt x="2632" y="1870"/>
                    <a:pt x="2906" y="1870"/>
                  </a:cubicBezTo>
                  <a:lnTo>
                    <a:pt x="3525" y="1870"/>
                  </a:lnTo>
                  <a:cubicBezTo>
                    <a:pt x="3620" y="1870"/>
                    <a:pt x="3680" y="1786"/>
                    <a:pt x="3680" y="1715"/>
                  </a:cubicBezTo>
                  <a:cubicBezTo>
                    <a:pt x="3680" y="1632"/>
                    <a:pt x="3608" y="1572"/>
                    <a:pt x="3525" y="1572"/>
                  </a:cubicBezTo>
                  <a:lnTo>
                    <a:pt x="2906" y="1572"/>
                  </a:lnTo>
                  <a:cubicBezTo>
                    <a:pt x="2477" y="1572"/>
                    <a:pt x="2120" y="1929"/>
                    <a:pt x="2120" y="2358"/>
                  </a:cubicBezTo>
                  <a:lnTo>
                    <a:pt x="2120" y="3060"/>
                  </a:lnTo>
                  <a:cubicBezTo>
                    <a:pt x="2120" y="3144"/>
                    <a:pt x="2037" y="3239"/>
                    <a:pt x="1941" y="3239"/>
                  </a:cubicBezTo>
                  <a:lnTo>
                    <a:pt x="1906" y="3239"/>
                  </a:lnTo>
                  <a:lnTo>
                    <a:pt x="1739" y="1572"/>
                  </a:lnTo>
                  <a:cubicBezTo>
                    <a:pt x="1715" y="1251"/>
                    <a:pt x="1822" y="929"/>
                    <a:pt x="2025" y="691"/>
                  </a:cubicBezTo>
                  <a:cubicBezTo>
                    <a:pt x="2239" y="453"/>
                    <a:pt x="2549" y="322"/>
                    <a:pt x="2870" y="322"/>
                  </a:cubicBezTo>
                  <a:close/>
                  <a:moveTo>
                    <a:pt x="5013" y="6013"/>
                  </a:moveTo>
                  <a:lnTo>
                    <a:pt x="5013" y="6537"/>
                  </a:lnTo>
                  <a:cubicBezTo>
                    <a:pt x="5013" y="6823"/>
                    <a:pt x="5204" y="7073"/>
                    <a:pt x="5478" y="7144"/>
                  </a:cubicBezTo>
                  <a:lnTo>
                    <a:pt x="5740" y="7227"/>
                  </a:lnTo>
                  <a:cubicBezTo>
                    <a:pt x="5668" y="7478"/>
                    <a:pt x="5537" y="7716"/>
                    <a:pt x="5370" y="7906"/>
                  </a:cubicBezTo>
                  <a:cubicBezTo>
                    <a:pt x="5311" y="7966"/>
                    <a:pt x="5323" y="8073"/>
                    <a:pt x="5382" y="8120"/>
                  </a:cubicBezTo>
                  <a:cubicBezTo>
                    <a:pt x="5418" y="8144"/>
                    <a:pt x="5442" y="8156"/>
                    <a:pt x="5490" y="8156"/>
                  </a:cubicBezTo>
                  <a:cubicBezTo>
                    <a:pt x="5537" y="8156"/>
                    <a:pt x="5585" y="8144"/>
                    <a:pt x="5609" y="8120"/>
                  </a:cubicBezTo>
                  <a:cubicBezTo>
                    <a:pt x="5823" y="7882"/>
                    <a:pt x="5966" y="7608"/>
                    <a:pt x="6061" y="7311"/>
                  </a:cubicBezTo>
                  <a:lnTo>
                    <a:pt x="6382" y="7418"/>
                  </a:lnTo>
                  <a:cubicBezTo>
                    <a:pt x="6204" y="7906"/>
                    <a:pt x="5930" y="8335"/>
                    <a:pt x="5525" y="8668"/>
                  </a:cubicBezTo>
                  <a:cubicBezTo>
                    <a:pt x="5085" y="9013"/>
                    <a:pt x="4573" y="9204"/>
                    <a:pt x="4001" y="9204"/>
                  </a:cubicBezTo>
                  <a:cubicBezTo>
                    <a:pt x="3442" y="9204"/>
                    <a:pt x="2918" y="9025"/>
                    <a:pt x="2489" y="8668"/>
                  </a:cubicBezTo>
                  <a:cubicBezTo>
                    <a:pt x="2096" y="8359"/>
                    <a:pt x="1810" y="7918"/>
                    <a:pt x="1668" y="7442"/>
                  </a:cubicBezTo>
                  <a:lnTo>
                    <a:pt x="2001" y="7347"/>
                  </a:lnTo>
                  <a:cubicBezTo>
                    <a:pt x="2108" y="7739"/>
                    <a:pt x="2358" y="8097"/>
                    <a:pt x="2680" y="8370"/>
                  </a:cubicBezTo>
                  <a:cubicBezTo>
                    <a:pt x="3049" y="8668"/>
                    <a:pt x="3513" y="8847"/>
                    <a:pt x="4001" y="8847"/>
                  </a:cubicBezTo>
                  <a:cubicBezTo>
                    <a:pt x="4382" y="8847"/>
                    <a:pt x="4739" y="8751"/>
                    <a:pt x="5049" y="8561"/>
                  </a:cubicBezTo>
                  <a:cubicBezTo>
                    <a:pt x="5120" y="8513"/>
                    <a:pt x="5132" y="8430"/>
                    <a:pt x="5109" y="8359"/>
                  </a:cubicBezTo>
                  <a:cubicBezTo>
                    <a:pt x="5077" y="8304"/>
                    <a:pt x="5031" y="8280"/>
                    <a:pt x="4979" y="8280"/>
                  </a:cubicBezTo>
                  <a:cubicBezTo>
                    <a:pt x="4952" y="8280"/>
                    <a:pt x="4923" y="8287"/>
                    <a:pt x="4894" y="8299"/>
                  </a:cubicBezTo>
                  <a:cubicBezTo>
                    <a:pt x="4632" y="8442"/>
                    <a:pt x="4311" y="8537"/>
                    <a:pt x="4001" y="8537"/>
                  </a:cubicBezTo>
                  <a:cubicBezTo>
                    <a:pt x="3215" y="8537"/>
                    <a:pt x="2513" y="8001"/>
                    <a:pt x="2299" y="7239"/>
                  </a:cubicBezTo>
                  <a:lnTo>
                    <a:pt x="2596" y="7144"/>
                  </a:lnTo>
                  <a:cubicBezTo>
                    <a:pt x="2858" y="7073"/>
                    <a:pt x="3049" y="6823"/>
                    <a:pt x="3049" y="6537"/>
                  </a:cubicBezTo>
                  <a:lnTo>
                    <a:pt x="3049" y="6013"/>
                  </a:lnTo>
                  <a:cubicBezTo>
                    <a:pt x="3346" y="6168"/>
                    <a:pt x="3680" y="6239"/>
                    <a:pt x="4037" y="6239"/>
                  </a:cubicBezTo>
                  <a:cubicBezTo>
                    <a:pt x="4394" y="6239"/>
                    <a:pt x="4716" y="6168"/>
                    <a:pt x="5013" y="6013"/>
                  </a:cubicBezTo>
                  <a:close/>
                  <a:moveTo>
                    <a:pt x="2870" y="0"/>
                  </a:moveTo>
                  <a:cubicBezTo>
                    <a:pt x="2477" y="0"/>
                    <a:pt x="2084" y="179"/>
                    <a:pt x="1799" y="477"/>
                  </a:cubicBezTo>
                  <a:cubicBezTo>
                    <a:pt x="1537" y="774"/>
                    <a:pt x="1406" y="1179"/>
                    <a:pt x="1429" y="1596"/>
                  </a:cubicBezTo>
                  <a:lnTo>
                    <a:pt x="1596" y="3251"/>
                  </a:lnTo>
                  <a:cubicBezTo>
                    <a:pt x="1358" y="3298"/>
                    <a:pt x="1144" y="3489"/>
                    <a:pt x="1132" y="3739"/>
                  </a:cubicBezTo>
                  <a:cubicBezTo>
                    <a:pt x="1120" y="3894"/>
                    <a:pt x="1168" y="4049"/>
                    <a:pt x="1263" y="4168"/>
                  </a:cubicBezTo>
                  <a:cubicBezTo>
                    <a:pt x="1370" y="4287"/>
                    <a:pt x="1525" y="4346"/>
                    <a:pt x="1680" y="4346"/>
                  </a:cubicBezTo>
                  <a:lnTo>
                    <a:pt x="1799" y="4346"/>
                  </a:lnTo>
                  <a:cubicBezTo>
                    <a:pt x="1894" y="4989"/>
                    <a:pt x="2251" y="5525"/>
                    <a:pt x="2739" y="5882"/>
                  </a:cubicBezTo>
                  <a:lnTo>
                    <a:pt x="2739" y="6585"/>
                  </a:lnTo>
                  <a:cubicBezTo>
                    <a:pt x="2739" y="6727"/>
                    <a:pt x="2632" y="6870"/>
                    <a:pt x="2501" y="6894"/>
                  </a:cubicBezTo>
                  <a:lnTo>
                    <a:pt x="810" y="7406"/>
                  </a:lnTo>
                  <a:cubicBezTo>
                    <a:pt x="322" y="7537"/>
                    <a:pt x="1" y="7978"/>
                    <a:pt x="1" y="8478"/>
                  </a:cubicBezTo>
                  <a:lnTo>
                    <a:pt x="1" y="10168"/>
                  </a:lnTo>
                  <a:cubicBezTo>
                    <a:pt x="1" y="10252"/>
                    <a:pt x="72" y="10311"/>
                    <a:pt x="144" y="10311"/>
                  </a:cubicBezTo>
                  <a:cubicBezTo>
                    <a:pt x="227" y="10311"/>
                    <a:pt x="298" y="10240"/>
                    <a:pt x="298" y="10168"/>
                  </a:cubicBezTo>
                  <a:lnTo>
                    <a:pt x="298" y="8466"/>
                  </a:lnTo>
                  <a:cubicBezTo>
                    <a:pt x="298" y="8109"/>
                    <a:pt x="537" y="7787"/>
                    <a:pt x="882" y="7680"/>
                  </a:cubicBezTo>
                  <a:lnTo>
                    <a:pt x="1370" y="7537"/>
                  </a:lnTo>
                  <a:cubicBezTo>
                    <a:pt x="1513" y="8073"/>
                    <a:pt x="1846" y="8549"/>
                    <a:pt x="2275" y="8906"/>
                  </a:cubicBezTo>
                  <a:cubicBezTo>
                    <a:pt x="2751" y="9287"/>
                    <a:pt x="3358" y="9502"/>
                    <a:pt x="3989" y="9502"/>
                  </a:cubicBezTo>
                  <a:cubicBezTo>
                    <a:pt x="4608" y="9502"/>
                    <a:pt x="5204" y="9287"/>
                    <a:pt x="5704" y="8906"/>
                  </a:cubicBezTo>
                  <a:cubicBezTo>
                    <a:pt x="6144" y="8549"/>
                    <a:pt x="6454" y="8073"/>
                    <a:pt x="6621" y="7537"/>
                  </a:cubicBezTo>
                  <a:lnTo>
                    <a:pt x="7144" y="7680"/>
                  </a:lnTo>
                  <a:cubicBezTo>
                    <a:pt x="7490" y="7787"/>
                    <a:pt x="7728" y="8097"/>
                    <a:pt x="7728" y="8466"/>
                  </a:cubicBezTo>
                  <a:lnTo>
                    <a:pt x="7728" y="10168"/>
                  </a:lnTo>
                  <a:cubicBezTo>
                    <a:pt x="7728" y="10252"/>
                    <a:pt x="7799" y="10311"/>
                    <a:pt x="7871" y="10311"/>
                  </a:cubicBezTo>
                  <a:cubicBezTo>
                    <a:pt x="7966" y="10311"/>
                    <a:pt x="8026" y="10240"/>
                    <a:pt x="8026" y="10168"/>
                  </a:cubicBezTo>
                  <a:lnTo>
                    <a:pt x="8026" y="8466"/>
                  </a:lnTo>
                  <a:cubicBezTo>
                    <a:pt x="8037" y="7966"/>
                    <a:pt x="7716" y="7525"/>
                    <a:pt x="7240" y="7382"/>
                  </a:cubicBezTo>
                  <a:lnTo>
                    <a:pt x="5537" y="6882"/>
                  </a:lnTo>
                  <a:cubicBezTo>
                    <a:pt x="5406" y="6835"/>
                    <a:pt x="5299" y="6704"/>
                    <a:pt x="5299" y="6573"/>
                  </a:cubicBezTo>
                  <a:lnTo>
                    <a:pt x="5299" y="5870"/>
                  </a:lnTo>
                  <a:cubicBezTo>
                    <a:pt x="5811" y="5525"/>
                    <a:pt x="6168" y="4977"/>
                    <a:pt x="6240" y="4334"/>
                  </a:cubicBezTo>
                  <a:lnTo>
                    <a:pt x="6323" y="4334"/>
                  </a:lnTo>
                  <a:cubicBezTo>
                    <a:pt x="6621" y="4334"/>
                    <a:pt x="6871" y="4108"/>
                    <a:pt x="6906" y="3846"/>
                  </a:cubicBezTo>
                  <a:cubicBezTo>
                    <a:pt x="6918" y="3691"/>
                    <a:pt x="6871" y="3525"/>
                    <a:pt x="6775" y="3417"/>
                  </a:cubicBezTo>
                  <a:cubicBezTo>
                    <a:pt x="6680" y="3322"/>
                    <a:pt x="6561" y="3251"/>
                    <a:pt x="6442" y="3239"/>
                  </a:cubicBezTo>
                  <a:lnTo>
                    <a:pt x="6549" y="1941"/>
                  </a:lnTo>
                  <a:cubicBezTo>
                    <a:pt x="6775" y="1727"/>
                    <a:pt x="6906" y="1453"/>
                    <a:pt x="6906" y="1120"/>
                  </a:cubicBezTo>
                  <a:cubicBezTo>
                    <a:pt x="6906" y="512"/>
                    <a:pt x="6394" y="0"/>
                    <a:pt x="57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70" name="Google Shape;9386;p76"/>
            <p:cNvSpPr/>
            <p:nvPr/>
          </p:nvSpPr>
          <p:spPr>
            <a:xfrm>
              <a:off x="7061135" y="2881785"/>
              <a:ext cx="20069" cy="9495"/>
            </a:xfrm>
            <a:custGeom>
              <a:avLst/>
              <a:gdLst/>
              <a:ahLst/>
              <a:cxnLst/>
              <a:rect l="l" t="t" r="r" b="b"/>
              <a:pathLst>
                <a:path w="632" h="299" extrusionOk="0">
                  <a:moveTo>
                    <a:pt x="155" y="1"/>
                  </a:moveTo>
                  <a:cubicBezTo>
                    <a:pt x="60" y="1"/>
                    <a:pt x="0" y="72"/>
                    <a:pt x="0" y="155"/>
                  </a:cubicBezTo>
                  <a:cubicBezTo>
                    <a:pt x="0" y="227"/>
                    <a:pt x="72" y="298"/>
                    <a:pt x="155" y="298"/>
                  </a:cubicBezTo>
                  <a:lnTo>
                    <a:pt x="476" y="298"/>
                  </a:lnTo>
                  <a:cubicBezTo>
                    <a:pt x="560" y="298"/>
                    <a:pt x="631" y="227"/>
                    <a:pt x="631" y="155"/>
                  </a:cubicBezTo>
                  <a:cubicBezTo>
                    <a:pt x="631" y="72"/>
                    <a:pt x="572" y="1"/>
                    <a:pt x="47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71" name="Google Shape;9387;p76"/>
            <p:cNvSpPr/>
            <p:nvPr/>
          </p:nvSpPr>
          <p:spPr>
            <a:xfrm>
              <a:off x="7122740" y="2881785"/>
              <a:ext cx="19688" cy="9495"/>
            </a:xfrm>
            <a:custGeom>
              <a:avLst/>
              <a:gdLst/>
              <a:ahLst/>
              <a:cxnLst/>
              <a:rect l="l" t="t" r="r" b="b"/>
              <a:pathLst>
                <a:path w="620" h="299" extrusionOk="0">
                  <a:moveTo>
                    <a:pt x="144" y="1"/>
                  </a:moveTo>
                  <a:cubicBezTo>
                    <a:pt x="60" y="1"/>
                    <a:pt x="1" y="72"/>
                    <a:pt x="1" y="155"/>
                  </a:cubicBezTo>
                  <a:cubicBezTo>
                    <a:pt x="1" y="227"/>
                    <a:pt x="72" y="298"/>
                    <a:pt x="144" y="298"/>
                  </a:cubicBezTo>
                  <a:lnTo>
                    <a:pt x="477" y="298"/>
                  </a:lnTo>
                  <a:cubicBezTo>
                    <a:pt x="560" y="298"/>
                    <a:pt x="620" y="227"/>
                    <a:pt x="620" y="155"/>
                  </a:cubicBezTo>
                  <a:cubicBezTo>
                    <a:pt x="620" y="72"/>
                    <a:pt x="560" y="1"/>
                    <a:pt x="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Google Shape;9257;p76"/>
          <p:cNvGrpSpPr/>
          <p:nvPr/>
        </p:nvGrpSpPr>
        <p:grpSpPr>
          <a:xfrm>
            <a:off x="4260143" y="2603983"/>
            <a:ext cx="359213" cy="327807"/>
            <a:chOff x="1958520" y="2302574"/>
            <a:chExt cx="359213" cy="327807"/>
          </a:xfrm>
          <a:solidFill>
            <a:schemeClr val="bg1"/>
          </a:solidFill>
        </p:grpSpPr>
        <p:sp>
          <p:nvSpPr>
            <p:cNvPr id="73" name="Google Shape;9258;p76"/>
            <p:cNvSpPr/>
            <p:nvPr/>
          </p:nvSpPr>
          <p:spPr>
            <a:xfrm>
              <a:off x="1958520" y="2302574"/>
              <a:ext cx="359213" cy="327807"/>
            </a:xfrm>
            <a:custGeom>
              <a:avLst/>
              <a:gdLst/>
              <a:ahLst/>
              <a:cxnLst/>
              <a:rect l="l" t="t" r="r" b="b"/>
              <a:pathLst>
                <a:path w="11312" h="10323" extrusionOk="0">
                  <a:moveTo>
                    <a:pt x="7168" y="8132"/>
                  </a:moveTo>
                  <a:lnTo>
                    <a:pt x="7501" y="9204"/>
                  </a:lnTo>
                  <a:lnTo>
                    <a:pt x="3799" y="9204"/>
                  </a:lnTo>
                  <a:lnTo>
                    <a:pt x="4120" y="8132"/>
                  </a:lnTo>
                  <a:close/>
                  <a:moveTo>
                    <a:pt x="8466" y="9537"/>
                  </a:moveTo>
                  <a:cubicBezTo>
                    <a:pt x="8597" y="9537"/>
                    <a:pt x="8704" y="9656"/>
                    <a:pt x="8704" y="9775"/>
                  </a:cubicBezTo>
                  <a:cubicBezTo>
                    <a:pt x="8704" y="9906"/>
                    <a:pt x="8597" y="10013"/>
                    <a:pt x="8466" y="10013"/>
                  </a:cubicBezTo>
                  <a:lnTo>
                    <a:pt x="2810" y="10013"/>
                  </a:lnTo>
                  <a:cubicBezTo>
                    <a:pt x="2679" y="10013"/>
                    <a:pt x="2572" y="9906"/>
                    <a:pt x="2572" y="9775"/>
                  </a:cubicBezTo>
                  <a:cubicBezTo>
                    <a:pt x="2572" y="9644"/>
                    <a:pt x="2679" y="9537"/>
                    <a:pt x="2810" y="9537"/>
                  </a:cubicBezTo>
                  <a:close/>
                  <a:moveTo>
                    <a:pt x="1072" y="0"/>
                  </a:moveTo>
                  <a:cubicBezTo>
                    <a:pt x="477" y="0"/>
                    <a:pt x="0" y="476"/>
                    <a:pt x="0" y="1072"/>
                  </a:cubicBezTo>
                  <a:lnTo>
                    <a:pt x="0" y="7049"/>
                  </a:lnTo>
                  <a:cubicBezTo>
                    <a:pt x="0" y="7644"/>
                    <a:pt x="477" y="8120"/>
                    <a:pt x="1072" y="8120"/>
                  </a:cubicBezTo>
                  <a:lnTo>
                    <a:pt x="3763" y="8120"/>
                  </a:lnTo>
                  <a:lnTo>
                    <a:pt x="3441" y="9192"/>
                  </a:lnTo>
                  <a:lnTo>
                    <a:pt x="2822" y="9192"/>
                  </a:lnTo>
                  <a:cubicBezTo>
                    <a:pt x="2513" y="9192"/>
                    <a:pt x="2263" y="9442"/>
                    <a:pt x="2263" y="9751"/>
                  </a:cubicBezTo>
                  <a:cubicBezTo>
                    <a:pt x="2263" y="10073"/>
                    <a:pt x="2513" y="10323"/>
                    <a:pt x="2822" y="10323"/>
                  </a:cubicBezTo>
                  <a:lnTo>
                    <a:pt x="8478" y="10323"/>
                  </a:lnTo>
                  <a:cubicBezTo>
                    <a:pt x="8799" y="10323"/>
                    <a:pt x="9049" y="10073"/>
                    <a:pt x="9049" y="9751"/>
                  </a:cubicBezTo>
                  <a:cubicBezTo>
                    <a:pt x="9049" y="9442"/>
                    <a:pt x="8799" y="9192"/>
                    <a:pt x="8478" y="9192"/>
                  </a:cubicBezTo>
                  <a:lnTo>
                    <a:pt x="7870" y="9192"/>
                  </a:lnTo>
                  <a:lnTo>
                    <a:pt x="7549" y="8120"/>
                  </a:lnTo>
                  <a:lnTo>
                    <a:pt x="10240" y="8120"/>
                  </a:lnTo>
                  <a:cubicBezTo>
                    <a:pt x="10835" y="8120"/>
                    <a:pt x="11311" y="7644"/>
                    <a:pt x="11311" y="7049"/>
                  </a:cubicBezTo>
                  <a:lnTo>
                    <a:pt x="11311" y="1072"/>
                  </a:lnTo>
                  <a:cubicBezTo>
                    <a:pt x="11299" y="488"/>
                    <a:pt x="10823" y="0"/>
                    <a:pt x="10228" y="0"/>
                  </a:cubicBezTo>
                  <a:lnTo>
                    <a:pt x="2786" y="0"/>
                  </a:lnTo>
                  <a:cubicBezTo>
                    <a:pt x="2691" y="0"/>
                    <a:pt x="2620" y="72"/>
                    <a:pt x="2620" y="155"/>
                  </a:cubicBezTo>
                  <a:cubicBezTo>
                    <a:pt x="2620" y="250"/>
                    <a:pt x="2691" y="322"/>
                    <a:pt x="2786" y="322"/>
                  </a:cubicBezTo>
                  <a:lnTo>
                    <a:pt x="10228" y="322"/>
                  </a:lnTo>
                  <a:cubicBezTo>
                    <a:pt x="10621" y="322"/>
                    <a:pt x="10966" y="655"/>
                    <a:pt x="10966" y="1072"/>
                  </a:cubicBezTo>
                  <a:lnTo>
                    <a:pt x="10966" y="7049"/>
                  </a:lnTo>
                  <a:cubicBezTo>
                    <a:pt x="10966" y="7453"/>
                    <a:pt x="10645" y="7799"/>
                    <a:pt x="10228" y="7799"/>
                  </a:cubicBezTo>
                  <a:lnTo>
                    <a:pt x="1072" y="7799"/>
                  </a:lnTo>
                  <a:cubicBezTo>
                    <a:pt x="667" y="7799"/>
                    <a:pt x="322" y="7465"/>
                    <a:pt x="322" y="7049"/>
                  </a:cubicBezTo>
                  <a:lnTo>
                    <a:pt x="322" y="1072"/>
                  </a:lnTo>
                  <a:cubicBezTo>
                    <a:pt x="322" y="667"/>
                    <a:pt x="655" y="322"/>
                    <a:pt x="1072" y="322"/>
                  </a:cubicBezTo>
                  <a:lnTo>
                    <a:pt x="2108" y="322"/>
                  </a:lnTo>
                  <a:cubicBezTo>
                    <a:pt x="2203" y="322"/>
                    <a:pt x="2275" y="250"/>
                    <a:pt x="2275" y="155"/>
                  </a:cubicBezTo>
                  <a:cubicBezTo>
                    <a:pt x="2275" y="72"/>
                    <a:pt x="2203" y="0"/>
                    <a:pt x="21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9259;p76"/>
            <p:cNvSpPr/>
            <p:nvPr/>
          </p:nvSpPr>
          <p:spPr>
            <a:xfrm>
              <a:off x="1986877" y="2331313"/>
              <a:ext cx="302117" cy="184909"/>
            </a:xfrm>
            <a:custGeom>
              <a:avLst/>
              <a:gdLst/>
              <a:ahLst/>
              <a:cxnLst/>
              <a:rect l="l" t="t" r="r" b="b"/>
              <a:pathLst>
                <a:path w="9514" h="5823" extrusionOk="0">
                  <a:moveTo>
                    <a:pt x="179" y="0"/>
                  </a:moveTo>
                  <a:cubicBezTo>
                    <a:pt x="72" y="0"/>
                    <a:pt x="0" y="71"/>
                    <a:pt x="0" y="179"/>
                  </a:cubicBezTo>
                  <a:lnTo>
                    <a:pt x="0" y="5656"/>
                  </a:lnTo>
                  <a:cubicBezTo>
                    <a:pt x="0" y="5739"/>
                    <a:pt x="72" y="5822"/>
                    <a:pt x="167" y="5822"/>
                  </a:cubicBezTo>
                  <a:lnTo>
                    <a:pt x="9347" y="5822"/>
                  </a:lnTo>
                  <a:cubicBezTo>
                    <a:pt x="9430" y="5822"/>
                    <a:pt x="9513" y="5739"/>
                    <a:pt x="9513" y="5656"/>
                  </a:cubicBezTo>
                  <a:lnTo>
                    <a:pt x="9513" y="5072"/>
                  </a:lnTo>
                  <a:cubicBezTo>
                    <a:pt x="9513" y="4989"/>
                    <a:pt x="9430" y="4905"/>
                    <a:pt x="9347" y="4905"/>
                  </a:cubicBezTo>
                  <a:cubicBezTo>
                    <a:pt x="9252" y="4905"/>
                    <a:pt x="9180" y="4989"/>
                    <a:pt x="9180" y="5072"/>
                  </a:cubicBezTo>
                  <a:lnTo>
                    <a:pt x="9180" y="5489"/>
                  </a:lnTo>
                  <a:lnTo>
                    <a:pt x="346" y="5489"/>
                  </a:lnTo>
                  <a:lnTo>
                    <a:pt x="346" y="345"/>
                  </a:lnTo>
                  <a:lnTo>
                    <a:pt x="9180" y="345"/>
                  </a:lnTo>
                  <a:lnTo>
                    <a:pt x="9180" y="4405"/>
                  </a:lnTo>
                  <a:cubicBezTo>
                    <a:pt x="9168" y="4489"/>
                    <a:pt x="9240" y="4572"/>
                    <a:pt x="9347" y="4572"/>
                  </a:cubicBezTo>
                  <a:cubicBezTo>
                    <a:pt x="9430" y="4572"/>
                    <a:pt x="9513" y="4489"/>
                    <a:pt x="9513" y="4405"/>
                  </a:cubicBezTo>
                  <a:lnTo>
                    <a:pt x="9513" y="179"/>
                  </a:lnTo>
                  <a:cubicBezTo>
                    <a:pt x="9513" y="71"/>
                    <a:pt x="9430" y="0"/>
                    <a:pt x="93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260;p76"/>
            <p:cNvSpPr/>
            <p:nvPr/>
          </p:nvSpPr>
          <p:spPr>
            <a:xfrm>
              <a:off x="2131521" y="2526701"/>
              <a:ext cx="11908" cy="10638"/>
            </a:xfrm>
            <a:custGeom>
              <a:avLst/>
              <a:gdLst/>
              <a:ahLst/>
              <a:cxnLst/>
              <a:rect l="l" t="t" r="r" b="b"/>
              <a:pathLst>
                <a:path w="375" h="335" extrusionOk="0">
                  <a:moveTo>
                    <a:pt x="176" y="0"/>
                  </a:moveTo>
                  <a:cubicBezTo>
                    <a:pt x="167" y="0"/>
                    <a:pt x="158" y="1"/>
                    <a:pt x="148" y="3"/>
                  </a:cubicBezTo>
                  <a:cubicBezTo>
                    <a:pt x="77" y="26"/>
                    <a:pt x="17" y="86"/>
                    <a:pt x="17" y="157"/>
                  </a:cubicBezTo>
                  <a:cubicBezTo>
                    <a:pt x="1" y="258"/>
                    <a:pt x="95" y="334"/>
                    <a:pt x="186" y="334"/>
                  </a:cubicBezTo>
                  <a:cubicBezTo>
                    <a:pt x="225" y="334"/>
                    <a:pt x="263" y="320"/>
                    <a:pt x="291" y="288"/>
                  </a:cubicBezTo>
                  <a:cubicBezTo>
                    <a:pt x="375" y="229"/>
                    <a:pt x="375" y="145"/>
                    <a:pt x="327" y="86"/>
                  </a:cubicBezTo>
                  <a:cubicBezTo>
                    <a:pt x="296" y="34"/>
                    <a:pt x="238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9469;p76"/>
          <p:cNvSpPr/>
          <p:nvPr/>
        </p:nvSpPr>
        <p:spPr>
          <a:xfrm>
            <a:off x="4414370" y="858557"/>
            <a:ext cx="83230" cy="379536"/>
          </a:xfrm>
          <a:custGeom>
            <a:avLst/>
            <a:gdLst/>
            <a:ahLst/>
            <a:cxnLst/>
            <a:rect l="l" t="t" r="r" b="b"/>
            <a:pathLst>
              <a:path w="2621" h="11952" extrusionOk="0">
                <a:moveTo>
                  <a:pt x="1310" y="572"/>
                </a:moveTo>
                <a:cubicBezTo>
                  <a:pt x="1537" y="976"/>
                  <a:pt x="1560" y="1060"/>
                  <a:pt x="1560" y="1060"/>
                </a:cubicBezTo>
                <a:lnTo>
                  <a:pt x="1560" y="1072"/>
                </a:lnTo>
                <a:cubicBezTo>
                  <a:pt x="1489" y="1119"/>
                  <a:pt x="1382" y="1131"/>
                  <a:pt x="1298" y="1131"/>
                </a:cubicBezTo>
                <a:cubicBezTo>
                  <a:pt x="1203" y="1131"/>
                  <a:pt x="1120" y="1095"/>
                  <a:pt x="1025" y="1072"/>
                </a:cubicBezTo>
                <a:lnTo>
                  <a:pt x="1310" y="572"/>
                </a:lnTo>
                <a:close/>
                <a:moveTo>
                  <a:pt x="1739" y="1369"/>
                </a:moveTo>
                <a:lnTo>
                  <a:pt x="2156" y="2155"/>
                </a:lnTo>
                <a:lnTo>
                  <a:pt x="465" y="2155"/>
                </a:lnTo>
                <a:lnTo>
                  <a:pt x="882" y="1369"/>
                </a:lnTo>
                <a:cubicBezTo>
                  <a:pt x="1013" y="1441"/>
                  <a:pt x="1156" y="1476"/>
                  <a:pt x="1310" y="1476"/>
                </a:cubicBezTo>
                <a:cubicBezTo>
                  <a:pt x="1453" y="1476"/>
                  <a:pt x="1608" y="1441"/>
                  <a:pt x="1739" y="1369"/>
                </a:cubicBezTo>
                <a:close/>
                <a:moveTo>
                  <a:pt x="2263" y="9763"/>
                </a:moveTo>
                <a:lnTo>
                  <a:pt x="2263" y="10454"/>
                </a:lnTo>
                <a:lnTo>
                  <a:pt x="358" y="10454"/>
                </a:lnTo>
                <a:lnTo>
                  <a:pt x="358" y="9763"/>
                </a:lnTo>
                <a:close/>
                <a:moveTo>
                  <a:pt x="1310" y="0"/>
                </a:moveTo>
                <a:cubicBezTo>
                  <a:pt x="1251" y="0"/>
                  <a:pt x="1191" y="36"/>
                  <a:pt x="1144" y="95"/>
                </a:cubicBezTo>
                <a:lnTo>
                  <a:pt x="656" y="1024"/>
                </a:lnTo>
                <a:lnTo>
                  <a:pt x="132" y="2012"/>
                </a:lnTo>
                <a:cubicBezTo>
                  <a:pt x="48" y="2179"/>
                  <a:pt x="1" y="2357"/>
                  <a:pt x="1" y="2548"/>
                </a:cubicBezTo>
                <a:lnTo>
                  <a:pt x="1" y="5727"/>
                </a:lnTo>
                <a:cubicBezTo>
                  <a:pt x="1" y="5834"/>
                  <a:pt x="72" y="5906"/>
                  <a:pt x="179" y="5906"/>
                </a:cubicBezTo>
                <a:cubicBezTo>
                  <a:pt x="286" y="5906"/>
                  <a:pt x="358" y="5834"/>
                  <a:pt x="358" y="5727"/>
                </a:cubicBezTo>
                <a:lnTo>
                  <a:pt x="358" y="2512"/>
                </a:lnTo>
                <a:lnTo>
                  <a:pt x="1132" y="2512"/>
                </a:lnTo>
                <a:lnTo>
                  <a:pt x="1132" y="9406"/>
                </a:lnTo>
                <a:lnTo>
                  <a:pt x="1132" y="9418"/>
                </a:lnTo>
                <a:lnTo>
                  <a:pt x="358" y="9418"/>
                </a:lnTo>
                <a:lnTo>
                  <a:pt x="358" y="6465"/>
                </a:lnTo>
                <a:cubicBezTo>
                  <a:pt x="358" y="6358"/>
                  <a:pt x="286" y="6287"/>
                  <a:pt x="179" y="6287"/>
                </a:cubicBezTo>
                <a:cubicBezTo>
                  <a:pt x="72" y="6287"/>
                  <a:pt x="1" y="6358"/>
                  <a:pt x="1" y="6465"/>
                </a:cubicBezTo>
                <a:lnTo>
                  <a:pt x="1" y="10644"/>
                </a:lnTo>
                <a:cubicBezTo>
                  <a:pt x="1" y="10882"/>
                  <a:pt x="60" y="11120"/>
                  <a:pt x="191" y="11311"/>
                </a:cubicBezTo>
                <a:cubicBezTo>
                  <a:pt x="227" y="11370"/>
                  <a:pt x="286" y="11406"/>
                  <a:pt x="346" y="11406"/>
                </a:cubicBezTo>
                <a:cubicBezTo>
                  <a:pt x="477" y="11406"/>
                  <a:pt x="560" y="11251"/>
                  <a:pt x="489" y="11132"/>
                </a:cubicBezTo>
                <a:cubicBezTo>
                  <a:pt x="429" y="11025"/>
                  <a:pt x="382" y="10930"/>
                  <a:pt x="370" y="10823"/>
                </a:cubicBezTo>
                <a:lnTo>
                  <a:pt x="2227" y="10823"/>
                </a:lnTo>
                <a:cubicBezTo>
                  <a:pt x="2144" y="11251"/>
                  <a:pt x="1775" y="11597"/>
                  <a:pt x="1310" y="11597"/>
                </a:cubicBezTo>
                <a:cubicBezTo>
                  <a:pt x="1179" y="11597"/>
                  <a:pt x="1037" y="11561"/>
                  <a:pt x="917" y="11525"/>
                </a:cubicBezTo>
                <a:cubicBezTo>
                  <a:pt x="895" y="11512"/>
                  <a:pt x="870" y="11506"/>
                  <a:pt x="845" y="11506"/>
                </a:cubicBezTo>
                <a:cubicBezTo>
                  <a:pt x="780" y="11506"/>
                  <a:pt x="714" y="11548"/>
                  <a:pt x="679" y="11609"/>
                </a:cubicBezTo>
                <a:cubicBezTo>
                  <a:pt x="644" y="11704"/>
                  <a:pt x="679" y="11799"/>
                  <a:pt x="775" y="11847"/>
                </a:cubicBezTo>
                <a:cubicBezTo>
                  <a:pt x="941" y="11918"/>
                  <a:pt x="1111" y="11951"/>
                  <a:pt x="1277" y="11951"/>
                </a:cubicBezTo>
                <a:cubicBezTo>
                  <a:pt x="1966" y="11951"/>
                  <a:pt x="2584" y="11383"/>
                  <a:pt x="2584" y="10644"/>
                </a:cubicBezTo>
                <a:cubicBezTo>
                  <a:pt x="2620" y="10608"/>
                  <a:pt x="2620" y="9596"/>
                  <a:pt x="2620" y="9585"/>
                </a:cubicBezTo>
                <a:lnTo>
                  <a:pt x="2620" y="8049"/>
                </a:lnTo>
                <a:cubicBezTo>
                  <a:pt x="2620" y="7953"/>
                  <a:pt x="2549" y="7870"/>
                  <a:pt x="2441" y="7870"/>
                </a:cubicBezTo>
                <a:cubicBezTo>
                  <a:pt x="2334" y="7870"/>
                  <a:pt x="2263" y="7953"/>
                  <a:pt x="2263" y="8049"/>
                </a:cubicBezTo>
                <a:lnTo>
                  <a:pt x="2263" y="9406"/>
                </a:lnTo>
                <a:lnTo>
                  <a:pt x="1489" y="9406"/>
                </a:lnTo>
                <a:lnTo>
                  <a:pt x="1489" y="9394"/>
                </a:lnTo>
                <a:lnTo>
                  <a:pt x="1489" y="2500"/>
                </a:lnTo>
                <a:lnTo>
                  <a:pt x="2263" y="2500"/>
                </a:lnTo>
                <a:lnTo>
                  <a:pt x="2263" y="2548"/>
                </a:lnTo>
                <a:lnTo>
                  <a:pt x="2263" y="7334"/>
                </a:lnTo>
                <a:cubicBezTo>
                  <a:pt x="2263" y="7441"/>
                  <a:pt x="2334" y="7513"/>
                  <a:pt x="2441" y="7513"/>
                </a:cubicBezTo>
                <a:cubicBezTo>
                  <a:pt x="2549" y="7513"/>
                  <a:pt x="2620" y="7441"/>
                  <a:pt x="2620" y="7334"/>
                </a:cubicBezTo>
                <a:lnTo>
                  <a:pt x="2620" y="2548"/>
                </a:lnTo>
                <a:cubicBezTo>
                  <a:pt x="2620" y="2369"/>
                  <a:pt x="2572" y="2191"/>
                  <a:pt x="2489" y="2012"/>
                </a:cubicBezTo>
                <a:lnTo>
                  <a:pt x="1477" y="95"/>
                </a:lnTo>
                <a:cubicBezTo>
                  <a:pt x="1441" y="36"/>
                  <a:pt x="1382" y="0"/>
                  <a:pt x="13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9498;p76"/>
          <p:cNvGrpSpPr/>
          <p:nvPr/>
        </p:nvGrpSpPr>
        <p:grpSpPr>
          <a:xfrm>
            <a:off x="5604788" y="1779662"/>
            <a:ext cx="357720" cy="355148"/>
            <a:chOff x="1408777" y="3680964"/>
            <a:chExt cx="357720" cy="355148"/>
          </a:xfrm>
          <a:solidFill>
            <a:schemeClr val="bg1"/>
          </a:solidFill>
        </p:grpSpPr>
        <p:sp>
          <p:nvSpPr>
            <p:cNvPr id="78" name="Google Shape;9499;p76"/>
            <p:cNvSpPr/>
            <p:nvPr/>
          </p:nvSpPr>
          <p:spPr>
            <a:xfrm>
              <a:off x="1510488" y="3814144"/>
              <a:ext cx="37852" cy="49188"/>
            </a:xfrm>
            <a:custGeom>
              <a:avLst/>
              <a:gdLst/>
              <a:ahLst/>
              <a:cxnLst/>
              <a:rect l="l" t="t" r="r" b="b"/>
              <a:pathLst>
                <a:path w="1192" h="1549" extrusionOk="0">
                  <a:moveTo>
                    <a:pt x="596" y="0"/>
                  </a:moveTo>
                  <a:cubicBezTo>
                    <a:pt x="262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62" y="1548"/>
                    <a:pt x="596" y="1548"/>
                  </a:cubicBezTo>
                  <a:cubicBezTo>
                    <a:pt x="917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08" y="524"/>
                    <a:pt x="1024" y="524"/>
                  </a:cubicBezTo>
                  <a:cubicBezTo>
                    <a:pt x="941" y="524"/>
                    <a:pt x="858" y="596"/>
                    <a:pt x="858" y="691"/>
                  </a:cubicBezTo>
                  <a:lnTo>
                    <a:pt x="858" y="953"/>
                  </a:lnTo>
                  <a:cubicBezTo>
                    <a:pt x="858" y="1108"/>
                    <a:pt x="739" y="1227"/>
                    <a:pt x="596" y="1227"/>
                  </a:cubicBezTo>
                  <a:cubicBezTo>
                    <a:pt x="441" y="1227"/>
                    <a:pt x="322" y="1108"/>
                    <a:pt x="322" y="953"/>
                  </a:cubicBezTo>
                  <a:lnTo>
                    <a:pt x="322" y="596"/>
                  </a:lnTo>
                  <a:cubicBezTo>
                    <a:pt x="322" y="453"/>
                    <a:pt x="441" y="334"/>
                    <a:pt x="596" y="334"/>
                  </a:cubicBezTo>
                  <a:cubicBezTo>
                    <a:pt x="679" y="334"/>
                    <a:pt x="763" y="262"/>
                    <a:pt x="763" y="167"/>
                  </a:cubicBezTo>
                  <a:cubicBezTo>
                    <a:pt x="763" y="84"/>
                    <a:pt x="679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9500;p76"/>
            <p:cNvSpPr/>
            <p:nvPr/>
          </p:nvSpPr>
          <p:spPr>
            <a:xfrm>
              <a:off x="1627315" y="3814144"/>
              <a:ext cx="37852" cy="49188"/>
            </a:xfrm>
            <a:custGeom>
              <a:avLst/>
              <a:gdLst/>
              <a:ahLst/>
              <a:cxnLst/>
              <a:rect l="l" t="t" r="r" b="b"/>
              <a:pathLst>
                <a:path w="1192" h="1549" extrusionOk="0">
                  <a:moveTo>
                    <a:pt x="596" y="0"/>
                  </a:moveTo>
                  <a:cubicBezTo>
                    <a:pt x="262" y="0"/>
                    <a:pt x="1" y="274"/>
                    <a:pt x="1" y="596"/>
                  </a:cubicBezTo>
                  <a:lnTo>
                    <a:pt x="1" y="953"/>
                  </a:lnTo>
                  <a:cubicBezTo>
                    <a:pt x="1" y="1286"/>
                    <a:pt x="262" y="1548"/>
                    <a:pt x="596" y="1548"/>
                  </a:cubicBezTo>
                  <a:cubicBezTo>
                    <a:pt x="917" y="1548"/>
                    <a:pt x="1191" y="1286"/>
                    <a:pt x="1191" y="953"/>
                  </a:cubicBezTo>
                  <a:lnTo>
                    <a:pt x="1191" y="691"/>
                  </a:lnTo>
                  <a:cubicBezTo>
                    <a:pt x="1191" y="596"/>
                    <a:pt x="1108" y="524"/>
                    <a:pt x="1024" y="524"/>
                  </a:cubicBezTo>
                  <a:cubicBezTo>
                    <a:pt x="929" y="524"/>
                    <a:pt x="858" y="596"/>
                    <a:pt x="858" y="691"/>
                  </a:cubicBezTo>
                  <a:lnTo>
                    <a:pt x="858" y="953"/>
                  </a:lnTo>
                  <a:cubicBezTo>
                    <a:pt x="858" y="1108"/>
                    <a:pt x="739" y="1227"/>
                    <a:pt x="596" y="1227"/>
                  </a:cubicBezTo>
                  <a:cubicBezTo>
                    <a:pt x="441" y="1227"/>
                    <a:pt x="322" y="1108"/>
                    <a:pt x="322" y="953"/>
                  </a:cubicBezTo>
                  <a:lnTo>
                    <a:pt x="322" y="596"/>
                  </a:lnTo>
                  <a:cubicBezTo>
                    <a:pt x="322" y="453"/>
                    <a:pt x="441" y="334"/>
                    <a:pt x="596" y="334"/>
                  </a:cubicBezTo>
                  <a:cubicBezTo>
                    <a:pt x="679" y="334"/>
                    <a:pt x="751" y="262"/>
                    <a:pt x="751" y="167"/>
                  </a:cubicBezTo>
                  <a:cubicBezTo>
                    <a:pt x="751" y="84"/>
                    <a:pt x="679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501;p76"/>
            <p:cNvSpPr/>
            <p:nvPr/>
          </p:nvSpPr>
          <p:spPr>
            <a:xfrm>
              <a:off x="1525604" y="3908806"/>
              <a:ext cx="123305" cy="33152"/>
            </a:xfrm>
            <a:custGeom>
              <a:avLst/>
              <a:gdLst/>
              <a:ahLst/>
              <a:cxnLst/>
              <a:rect l="l" t="t" r="r" b="b"/>
              <a:pathLst>
                <a:path w="3883" h="1044" extrusionOk="0">
                  <a:moveTo>
                    <a:pt x="3714" y="0"/>
                  </a:moveTo>
                  <a:cubicBezTo>
                    <a:pt x="3669" y="0"/>
                    <a:pt x="3622" y="18"/>
                    <a:pt x="3585" y="55"/>
                  </a:cubicBezTo>
                  <a:cubicBezTo>
                    <a:pt x="3215" y="460"/>
                    <a:pt x="2596" y="710"/>
                    <a:pt x="1953" y="710"/>
                  </a:cubicBezTo>
                  <a:cubicBezTo>
                    <a:pt x="1299" y="710"/>
                    <a:pt x="679" y="472"/>
                    <a:pt x="310" y="55"/>
                  </a:cubicBezTo>
                  <a:cubicBezTo>
                    <a:pt x="278" y="23"/>
                    <a:pt x="231" y="4"/>
                    <a:pt x="183" y="4"/>
                  </a:cubicBezTo>
                  <a:cubicBezTo>
                    <a:pt x="144" y="4"/>
                    <a:pt x="104" y="17"/>
                    <a:pt x="72" y="43"/>
                  </a:cubicBezTo>
                  <a:cubicBezTo>
                    <a:pt x="13" y="103"/>
                    <a:pt x="1" y="210"/>
                    <a:pt x="60" y="282"/>
                  </a:cubicBezTo>
                  <a:cubicBezTo>
                    <a:pt x="489" y="758"/>
                    <a:pt x="1191" y="1044"/>
                    <a:pt x="1930" y="1044"/>
                  </a:cubicBezTo>
                  <a:cubicBezTo>
                    <a:pt x="2680" y="1044"/>
                    <a:pt x="3370" y="758"/>
                    <a:pt x="3811" y="282"/>
                  </a:cubicBezTo>
                  <a:cubicBezTo>
                    <a:pt x="3882" y="210"/>
                    <a:pt x="3882" y="103"/>
                    <a:pt x="3823" y="43"/>
                  </a:cubicBezTo>
                  <a:cubicBezTo>
                    <a:pt x="3794" y="15"/>
                    <a:pt x="3755" y="0"/>
                    <a:pt x="37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502;p76"/>
            <p:cNvSpPr/>
            <p:nvPr/>
          </p:nvSpPr>
          <p:spPr>
            <a:xfrm>
              <a:off x="1408777" y="3680964"/>
              <a:ext cx="298338" cy="296528"/>
            </a:xfrm>
            <a:custGeom>
              <a:avLst/>
              <a:gdLst/>
              <a:ahLst/>
              <a:cxnLst/>
              <a:rect l="l" t="t" r="r" b="b"/>
              <a:pathLst>
                <a:path w="9395" h="9338" extrusionOk="0">
                  <a:moveTo>
                    <a:pt x="5655" y="0"/>
                  </a:moveTo>
                  <a:cubicBezTo>
                    <a:pt x="5592" y="0"/>
                    <a:pt x="5529" y="1"/>
                    <a:pt x="5466" y="3"/>
                  </a:cubicBezTo>
                  <a:cubicBezTo>
                    <a:pt x="4037" y="51"/>
                    <a:pt x="2692" y="622"/>
                    <a:pt x="1680" y="1634"/>
                  </a:cubicBezTo>
                  <a:cubicBezTo>
                    <a:pt x="667" y="2646"/>
                    <a:pt x="96" y="3992"/>
                    <a:pt x="48" y="5421"/>
                  </a:cubicBezTo>
                  <a:cubicBezTo>
                    <a:pt x="1" y="6849"/>
                    <a:pt x="489" y="8219"/>
                    <a:pt x="1429" y="9278"/>
                  </a:cubicBezTo>
                  <a:cubicBezTo>
                    <a:pt x="1465" y="9302"/>
                    <a:pt x="1501" y="9338"/>
                    <a:pt x="1549" y="9338"/>
                  </a:cubicBezTo>
                  <a:cubicBezTo>
                    <a:pt x="1596" y="9338"/>
                    <a:pt x="1620" y="9314"/>
                    <a:pt x="1656" y="9290"/>
                  </a:cubicBezTo>
                  <a:cubicBezTo>
                    <a:pt x="1727" y="9231"/>
                    <a:pt x="1727" y="9123"/>
                    <a:pt x="1668" y="9052"/>
                  </a:cubicBezTo>
                  <a:cubicBezTo>
                    <a:pt x="787" y="8052"/>
                    <a:pt x="310" y="6754"/>
                    <a:pt x="358" y="5421"/>
                  </a:cubicBezTo>
                  <a:cubicBezTo>
                    <a:pt x="406" y="4075"/>
                    <a:pt x="941" y="2813"/>
                    <a:pt x="1894" y="1861"/>
                  </a:cubicBezTo>
                  <a:cubicBezTo>
                    <a:pt x="2846" y="908"/>
                    <a:pt x="4108" y="360"/>
                    <a:pt x="5454" y="325"/>
                  </a:cubicBezTo>
                  <a:cubicBezTo>
                    <a:pt x="5500" y="323"/>
                    <a:pt x="5547" y="323"/>
                    <a:pt x="5594" y="323"/>
                  </a:cubicBezTo>
                  <a:cubicBezTo>
                    <a:pt x="6878" y="323"/>
                    <a:pt x="8120" y="796"/>
                    <a:pt x="9085" y="1634"/>
                  </a:cubicBezTo>
                  <a:cubicBezTo>
                    <a:pt x="9119" y="1663"/>
                    <a:pt x="9162" y="1678"/>
                    <a:pt x="9203" y="1678"/>
                  </a:cubicBezTo>
                  <a:cubicBezTo>
                    <a:pt x="9248" y="1678"/>
                    <a:pt x="9292" y="1660"/>
                    <a:pt x="9323" y="1623"/>
                  </a:cubicBezTo>
                  <a:cubicBezTo>
                    <a:pt x="9395" y="1551"/>
                    <a:pt x="9395" y="1444"/>
                    <a:pt x="9323" y="1384"/>
                  </a:cubicBezTo>
                  <a:cubicBezTo>
                    <a:pt x="8300" y="486"/>
                    <a:pt x="7004" y="0"/>
                    <a:pt x="5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503;p76"/>
            <p:cNvSpPr/>
            <p:nvPr/>
          </p:nvSpPr>
          <p:spPr>
            <a:xfrm>
              <a:off x="1468508" y="3739075"/>
              <a:ext cx="297989" cy="297036"/>
            </a:xfrm>
            <a:custGeom>
              <a:avLst/>
              <a:gdLst/>
              <a:ahLst/>
              <a:cxnLst/>
              <a:rect l="l" t="t" r="r" b="b"/>
              <a:pathLst>
                <a:path w="9384" h="9354" extrusionOk="0">
                  <a:moveTo>
                    <a:pt x="7834" y="1"/>
                  </a:moveTo>
                  <a:cubicBezTo>
                    <a:pt x="7795" y="1"/>
                    <a:pt x="7754" y="15"/>
                    <a:pt x="7716" y="43"/>
                  </a:cubicBezTo>
                  <a:cubicBezTo>
                    <a:pt x="7645" y="102"/>
                    <a:pt x="7645" y="209"/>
                    <a:pt x="7704" y="281"/>
                  </a:cubicBezTo>
                  <a:cubicBezTo>
                    <a:pt x="8585" y="1281"/>
                    <a:pt x="9062" y="2579"/>
                    <a:pt x="9014" y="3912"/>
                  </a:cubicBezTo>
                  <a:cubicBezTo>
                    <a:pt x="8966" y="5257"/>
                    <a:pt x="8431" y="6520"/>
                    <a:pt x="7478" y="7472"/>
                  </a:cubicBezTo>
                  <a:cubicBezTo>
                    <a:pt x="6526" y="8425"/>
                    <a:pt x="5263" y="8972"/>
                    <a:pt x="3918" y="9008"/>
                  </a:cubicBezTo>
                  <a:cubicBezTo>
                    <a:pt x="3870" y="9009"/>
                    <a:pt x="3823" y="9010"/>
                    <a:pt x="3775" y="9010"/>
                  </a:cubicBezTo>
                  <a:cubicBezTo>
                    <a:pt x="2492" y="9010"/>
                    <a:pt x="1251" y="8548"/>
                    <a:pt x="299" y="7698"/>
                  </a:cubicBezTo>
                  <a:cubicBezTo>
                    <a:pt x="259" y="7670"/>
                    <a:pt x="216" y="7655"/>
                    <a:pt x="175" y="7655"/>
                  </a:cubicBezTo>
                  <a:cubicBezTo>
                    <a:pt x="130" y="7655"/>
                    <a:pt x="86" y="7673"/>
                    <a:pt x="49" y="7710"/>
                  </a:cubicBezTo>
                  <a:cubicBezTo>
                    <a:pt x="1" y="7782"/>
                    <a:pt x="1" y="7889"/>
                    <a:pt x="72" y="7948"/>
                  </a:cubicBezTo>
                  <a:cubicBezTo>
                    <a:pt x="1096" y="8853"/>
                    <a:pt x="2394" y="9353"/>
                    <a:pt x="3763" y="9353"/>
                  </a:cubicBezTo>
                  <a:lnTo>
                    <a:pt x="3930" y="9353"/>
                  </a:lnTo>
                  <a:cubicBezTo>
                    <a:pt x="5359" y="9306"/>
                    <a:pt x="6692" y="8722"/>
                    <a:pt x="7704" y="7710"/>
                  </a:cubicBezTo>
                  <a:cubicBezTo>
                    <a:pt x="8716" y="6698"/>
                    <a:pt x="9300" y="5365"/>
                    <a:pt x="9347" y="3936"/>
                  </a:cubicBezTo>
                  <a:cubicBezTo>
                    <a:pt x="9383" y="2507"/>
                    <a:pt x="8895" y="1126"/>
                    <a:pt x="7954" y="66"/>
                  </a:cubicBezTo>
                  <a:cubicBezTo>
                    <a:pt x="7922" y="21"/>
                    <a:pt x="7879" y="1"/>
                    <a:pt x="78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3964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" grpId="0"/>
      <p:bldP spid="699" grpId="0" build="p"/>
      <p:bldP spid="700" grpId="0"/>
      <p:bldP spid="701" grpId="0" build="p"/>
      <p:bldP spid="702" grpId="0"/>
      <p:bldP spid="703" grpId="0" build="p"/>
      <p:bldP spid="704" grpId="0"/>
      <p:bldP spid="705" grpId="0" build="p"/>
      <p:bldP spid="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50" y="386900"/>
            <a:ext cx="5747850" cy="43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 flipH="1">
            <a:off x="6660232" y="2103885"/>
            <a:ext cx="1308529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Los</a:t>
            </a:r>
            <a:r>
              <a:rPr lang="en" dirty="0" smtClean="0"/>
              <a:t> diseños sencillos son mejor recordados.</a:t>
            </a:r>
            <a:endParaRPr dirty="0"/>
          </a:p>
        </p:txBody>
      </p:sp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 rot="-5400000">
            <a:off x="-1347097" y="2226151"/>
            <a:ext cx="4417098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 smtClean="0"/>
              <a:t>SIMPLEZA</a:t>
            </a:r>
            <a:endParaRPr sz="3500" b="1" dirty="0"/>
          </a:p>
        </p:txBody>
      </p:sp>
      <p:pic>
        <p:nvPicPr>
          <p:cNvPr id="2050" name="Picture 2" descr="Apple - Wikipedia, la enciclopedia libre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764" y="875244"/>
            <a:ext cx="2856221" cy="338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20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1396553"/>
            <a:ext cx="46577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" name="Google Shape;28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5950" y="386900"/>
            <a:ext cx="5747850" cy="43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 flipH="1">
            <a:off x="7020272" y="2103887"/>
            <a:ext cx="1308529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Adapta tu logo según el país y la cultura.</a:t>
            </a:r>
            <a:endParaRPr dirty="0"/>
          </a:p>
        </p:txBody>
      </p:sp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 rot="-5400000">
            <a:off x="-1347097" y="2226151"/>
            <a:ext cx="4417098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 smtClean="0"/>
              <a:t>ADÁPTATE</a:t>
            </a:r>
            <a:endParaRPr sz="35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10" y="1279029"/>
            <a:ext cx="4272129" cy="287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96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50" y="386900"/>
            <a:ext cx="5747850" cy="43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 flipH="1">
            <a:off x="7143877" y="2103887"/>
            <a:ext cx="1308529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Evita cargar tu logo de contenido, ten en cuenta que menos es más</a:t>
            </a:r>
            <a:endParaRPr dirty="0"/>
          </a:p>
        </p:txBody>
      </p:sp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 rot="-5400000">
            <a:off x="-1347097" y="2226151"/>
            <a:ext cx="4417098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 smtClean="0"/>
              <a:t>DETALLES</a:t>
            </a:r>
            <a:endParaRPr sz="35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067" y="1367964"/>
            <a:ext cx="4957615" cy="24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7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50" y="386900"/>
            <a:ext cx="5747850" cy="43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 flipH="1">
            <a:off x="7020272" y="2103887"/>
            <a:ext cx="1308529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Si las personas presentan dificultad para leer el logo, debes cambiarlo.</a:t>
            </a:r>
            <a:endParaRPr dirty="0"/>
          </a:p>
        </p:txBody>
      </p:sp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 rot="-5400000">
            <a:off x="-1347097" y="2226151"/>
            <a:ext cx="4417098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 smtClean="0"/>
              <a:t>FÁCIL DE LEER</a:t>
            </a:r>
            <a:endParaRPr sz="35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409" y="1341565"/>
            <a:ext cx="4895489" cy="245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12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50" y="386900"/>
            <a:ext cx="5747850" cy="43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 flipH="1">
            <a:off x="7020272" y="2103887"/>
            <a:ext cx="1308529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Las tendencias de diseño cambian con el paso del tiempo, no te quedes atrás.</a:t>
            </a:r>
            <a:endParaRPr dirty="0"/>
          </a:p>
        </p:txBody>
      </p:sp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 rot="-5400000">
            <a:off x="-1347097" y="2226151"/>
            <a:ext cx="4417098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 smtClean="0"/>
              <a:t>EVOLUCIONA</a:t>
            </a:r>
            <a:endParaRPr sz="35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41" y="908302"/>
            <a:ext cx="4270868" cy="332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808" y="1131590"/>
            <a:ext cx="4578131" cy="288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37" y="896939"/>
            <a:ext cx="4398872" cy="316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869" y="762566"/>
            <a:ext cx="3344008" cy="361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49" y="1170187"/>
            <a:ext cx="4543852" cy="280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Resultado de imagen para evolucion log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08" y="1018256"/>
            <a:ext cx="4454930" cy="31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117" y="1454308"/>
            <a:ext cx="4462506" cy="223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157" y="762566"/>
            <a:ext cx="2862426" cy="361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Logotipo Burguer King - Diseño gráfico en Tenerife, logos, diseño web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73" y="1297029"/>
            <a:ext cx="4760994" cy="254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istoria del Logotipo de Mcdonalds - Urban Comunicación Barcelon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85" y="1127752"/>
            <a:ext cx="4582058" cy="295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74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50" y="386900"/>
            <a:ext cx="5747850" cy="43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 flipH="1">
            <a:off x="7092280" y="2103887"/>
            <a:ext cx="1308529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Los usuarios consumen contenidos en diferentes pantallas.</a:t>
            </a:r>
            <a:endParaRPr dirty="0"/>
          </a:p>
        </p:txBody>
      </p:sp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 rot="-5400000">
            <a:off x="-1347097" y="2226151"/>
            <a:ext cx="4417098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 smtClean="0"/>
              <a:t>RESPONSIVE</a:t>
            </a:r>
            <a:endParaRPr sz="3500" b="1" dirty="0"/>
          </a:p>
        </p:txBody>
      </p:sp>
      <p:pic>
        <p:nvPicPr>
          <p:cNvPr id="9220" name="Picture 4" descr="El diseño de logotipos se une a la tendencia responsiv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01" y="1114287"/>
            <a:ext cx="4869148" cy="291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Usas logos responsive? Es un básico en el diseño | paredro.co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035" y="792557"/>
            <a:ext cx="4739680" cy="355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o Responsive Logos Help Brand Recognition? | Agency5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25" y="953422"/>
            <a:ext cx="5004061" cy="323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58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50" y="386900"/>
            <a:ext cx="5747850" cy="43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 flipH="1">
            <a:off x="7020272" y="2103887"/>
            <a:ext cx="1308529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Puedes incluir mensajes “ocultos” en tus logos..</a:t>
            </a:r>
            <a:endParaRPr dirty="0"/>
          </a:p>
        </p:txBody>
      </p:sp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 rot="-5400000">
            <a:off x="-1347097" y="2226151"/>
            <a:ext cx="4417098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500" b="1" dirty="0" smtClean="0"/>
              <a:t>OCULTO</a:t>
            </a:r>
            <a:endParaRPr lang="es-CO" sz="3500" b="1" dirty="0"/>
          </a:p>
        </p:txBody>
      </p:sp>
      <p:pic>
        <p:nvPicPr>
          <p:cNvPr id="8" name="Picture 4" descr="Resultado de imagen para amaz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91" y="1923678"/>
            <a:ext cx="4483968" cy="1592570"/>
          </a:xfrm>
          <a:prstGeom prst="rect">
            <a:avLst/>
          </a:prstGeom>
          <a:noFill/>
          <a:effectLst>
            <a:glow rad="4191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REDstudio Blog - Logos con mensaje oculto - 3aFedE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69465"/>
            <a:ext cx="4903304" cy="14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Elipse"/>
          <p:cNvSpPr/>
          <p:nvPr/>
        </p:nvSpPr>
        <p:spPr>
          <a:xfrm>
            <a:off x="4932040" y="2355726"/>
            <a:ext cx="720080" cy="72008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11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50" y="386900"/>
            <a:ext cx="5747850" cy="43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 flipH="1">
            <a:off x="6660232" y="2103887"/>
            <a:ext cx="1308529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Obtén la opinión de varias personas para realizar cambios y mejoras.</a:t>
            </a:r>
            <a:endParaRPr dirty="0"/>
          </a:p>
        </p:txBody>
      </p:sp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 rot="-5400000">
            <a:off x="-1347097" y="2226151"/>
            <a:ext cx="4417098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 smtClean="0"/>
              <a:t>EVALUALO</a:t>
            </a:r>
            <a:endParaRPr sz="35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514" y="856576"/>
            <a:ext cx="3426719" cy="342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90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50" y="386900"/>
            <a:ext cx="5747850" cy="43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 flipH="1">
            <a:off x="7079895" y="2103887"/>
            <a:ext cx="1308529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Detecta “fallas” antes de lanzarlo al mercado…</a:t>
            </a:r>
            <a:endParaRPr dirty="0"/>
          </a:p>
        </p:txBody>
      </p:sp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 rot="-5400000">
            <a:off x="-1347097" y="2226151"/>
            <a:ext cx="4417098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 smtClean="0"/>
              <a:t>FALLAS</a:t>
            </a:r>
            <a:endParaRPr sz="35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657" y="1061192"/>
            <a:ext cx="4486436" cy="301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008" y="1171160"/>
            <a:ext cx="4476085" cy="279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58" y="889669"/>
            <a:ext cx="3527633" cy="3360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530" y="1200859"/>
            <a:ext cx="4563592" cy="273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41" y="1131024"/>
            <a:ext cx="4307268" cy="287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76" y="1073902"/>
            <a:ext cx="4488099" cy="299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3" y="1022281"/>
            <a:ext cx="4647906" cy="309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10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>
            <a:spLocks noGrp="1"/>
          </p:cNvSpPr>
          <p:nvPr>
            <p:ph type="title" idx="15"/>
          </p:nvPr>
        </p:nvSpPr>
        <p:spPr>
          <a:xfrm rot="-5400000">
            <a:off x="-1014638" y="2252550"/>
            <a:ext cx="36576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CONTENIDO DE LA PRESETACIÓN</a:t>
            </a:r>
            <a:endParaRPr b="1" dirty="0"/>
          </a:p>
        </p:txBody>
      </p:sp>
      <p:pic>
        <p:nvPicPr>
          <p:cNvPr id="186" name="Google Shape;186;p35"/>
          <p:cNvPicPr preferRelativeResize="0"/>
          <p:nvPr/>
        </p:nvPicPr>
        <p:blipFill rotWithShape="1">
          <a:blip r:embed="rId3">
            <a:alphaModFix/>
          </a:blip>
          <a:srcRect t="7911" b="7920"/>
          <a:stretch/>
        </p:blipFill>
        <p:spPr>
          <a:xfrm>
            <a:off x="1250835" y="1064074"/>
            <a:ext cx="1117253" cy="1125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5"/>
          <p:cNvPicPr preferRelativeResize="0"/>
          <p:nvPr/>
        </p:nvPicPr>
        <p:blipFill rotWithShape="1">
          <a:blip r:embed="rId4">
            <a:alphaModFix/>
          </a:blip>
          <a:srcRect t="4636" b="4636"/>
          <a:stretch/>
        </p:blipFill>
        <p:spPr>
          <a:xfrm>
            <a:off x="2150902" y="1006051"/>
            <a:ext cx="966061" cy="122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5"/>
          <p:cNvSpPr txBox="1">
            <a:spLocks noGrp="1"/>
          </p:cNvSpPr>
          <p:nvPr>
            <p:ph type="ctrTitle"/>
          </p:nvPr>
        </p:nvSpPr>
        <p:spPr>
          <a:xfrm flipH="1">
            <a:off x="3187656" y="1006023"/>
            <a:ext cx="1789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BRANDING</a:t>
            </a:r>
            <a:endParaRPr dirty="0"/>
          </a:p>
        </p:txBody>
      </p:sp>
      <p:sp>
        <p:nvSpPr>
          <p:cNvPr id="190" name="Google Shape;190;p35"/>
          <p:cNvSpPr txBox="1">
            <a:spLocks noGrp="1"/>
          </p:cNvSpPr>
          <p:nvPr>
            <p:ph type="ctrTitle" idx="3"/>
          </p:nvPr>
        </p:nvSpPr>
        <p:spPr>
          <a:xfrm flipH="1">
            <a:off x="3187656" y="3088253"/>
            <a:ext cx="1789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NOMBRE</a:t>
            </a:r>
            <a:endParaRPr dirty="0"/>
          </a:p>
        </p:txBody>
      </p:sp>
      <p:sp>
        <p:nvSpPr>
          <p:cNvPr id="192" name="Google Shape;192;p35"/>
          <p:cNvSpPr txBox="1">
            <a:spLocks noGrp="1"/>
          </p:cNvSpPr>
          <p:nvPr>
            <p:ph type="ctrTitle" idx="6"/>
          </p:nvPr>
        </p:nvSpPr>
        <p:spPr>
          <a:xfrm flipH="1">
            <a:off x="6845897" y="1006023"/>
            <a:ext cx="1789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LOGO</a:t>
            </a:r>
            <a:endParaRPr dirty="0"/>
          </a:p>
        </p:txBody>
      </p:sp>
      <p:sp>
        <p:nvSpPr>
          <p:cNvPr id="194" name="Google Shape;194;p35"/>
          <p:cNvSpPr txBox="1">
            <a:spLocks noGrp="1"/>
          </p:cNvSpPr>
          <p:nvPr>
            <p:ph type="ctrTitle" idx="9"/>
          </p:nvPr>
        </p:nvSpPr>
        <p:spPr>
          <a:xfrm flipH="1">
            <a:off x="6839174" y="3086449"/>
            <a:ext cx="1789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COLORES</a:t>
            </a:r>
            <a:endParaRPr dirty="0"/>
          </a:p>
        </p:txBody>
      </p:sp>
      <p:pic>
        <p:nvPicPr>
          <p:cNvPr id="196" name="Google Shape;196;p35"/>
          <p:cNvPicPr preferRelativeResize="0"/>
          <p:nvPr/>
        </p:nvPicPr>
        <p:blipFill rotWithShape="1">
          <a:blip r:embed="rId3">
            <a:alphaModFix/>
          </a:blip>
          <a:srcRect t="7911" b="7920"/>
          <a:stretch/>
        </p:blipFill>
        <p:spPr>
          <a:xfrm>
            <a:off x="1239551" y="3120959"/>
            <a:ext cx="1139822" cy="1148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5"/>
          <p:cNvPicPr preferRelativeResize="0"/>
          <p:nvPr/>
        </p:nvPicPr>
        <p:blipFill rotWithShape="1">
          <a:blip r:embed="rId5">
            <a:alphaModFix/>
          </a:blip>
          <a:srcRect t="6822" b="6822"/>
          <a:stretch/>
        </p:blipFill>
        <p:spPr>
          <a:xfrm>
            <a:off x="2011330" y="3107659"/>
            <a:ext cx="1087326" cy="117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5"/>
          <p:cNvPicPr preferRelativeResize="0"/>
          <p:nvPr/>
        </p:nvPicPr>
        <p:blipFill rotWithShape="1">
          <a:blip r:embed="rId3">
            <a:alphaModFix/>
          </a:blip>
          <a:srcRect t="7911" b="7920"/>
          <a:stretch/>
        </p:blipFill>
        <p:spPr>
          <a:xfrm>
            <a:off x="4871659" y="1036943"/>
            <a:ext cx="1139859" cy="114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5"/>
          <p:cNvPicPr preferRelativeResize="0"/>
          <p:nvPr/>
        </p:nvPicPr>
        <p:blipFill rotWithShape="1">
          <a:blip r:embed="rId6">
            <a:alphaModFix/>
          </a:blip>
          <a:srcRect t="6747" b="6747"/>
          <a:stretch/>
        </p:blipFill>
        <p:spPr>
          <a:xfrm>
            <a:off x="5674102" y="1025389"/>
            <a:ext cx="1087361" cy="1179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5"/>
          <p:cNvPicPr preferRelativeResize="0"/>
          <p:nvPr/>
        </p:nvPicPr>
        <p:blipFill rotWithShape="1">
          <a:blip r:embed="rId3">
            <a:alphaModFix/>
          </a:blip>
          <a:srcRect t="7911" b="7920"/>
          <a:stretch/>
        </p:blipFill>
        <p:spPr>
          <a:xfrm>
            <a:off x="4868682" y="3114601"/>
            <a:ext cx="1145813" cy="1154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5"/>
          <p:cNvPicPr preferRelativeResize="0"/>
          <p:nvPr/>
        </p:nvPicPr>
        <p:blipFill rotWithShape="1">
          <a:blip r:embed="rId7">
            <a:alphaModFix/>
          </a:blip>
          <a:srcRect t="2705" b="2705"/>
          <a:stretch/>
        </p:blipFill>
        <p:spPr>
          <a:xfrm>
            <a:off x="5627000" y="3032916"/>
            <a:ext cx="1212175" cy="131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>
            <a:spLocks noGrp="1"/>
          </p:cNvSpPr>
          <p:nvPr>
            <p:ph type="ctrTitle"/>
          </p:nvPr>
        </p:nvSpPr>
        <p:spPr>
          <a:xfrm>
            <a:off x="617618" y="2317250"/>
            <a:ext cx="323430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COLORES</a:t>
            </a:r>
            <a:endParaRPr sz="4000" b="1" dirty="0"/>
          </a:p>
        </p:txBody>
      </p:sp>
      <p:sp>
        <p:nvSpPr>
          <p:cNvPr id="218" name="Google Shape;218;p37"/>
          <p:cNvSpPr txBox="1">
            <a:spLocks noGrp="1"/>
          </p:cNvSpPr>
          <p:nvPr>
            <p:ph type="subTitle" idx="1"/>
          </p:nvPr>
        </p:nvSpPr>
        <p:spPr>
          <a:xfrm>
            <a:off x="617619" y="2778700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Usa el poder de los colores a tu favor…</a:t>
            </a:r>
            <a:endParaRPr dirty="0"/>
          </a:p>
        </p:txBody>
      </p:sp>
      <p:sp>
        <p:nvSpPr>
          <p:cNvPr id="219" name="Google Shape;219;p37"/>
          <p:cNvSpPr txBox="1">
            <a:spLocks noGrp="1"/>
          </p:cNvSpPr>
          <p:nvPr>
            <p:ph type="title" idx="2"/>
          </p:nvPr>
        </p:nvSpPr>
        <p:spPr>
          <a:xfrm>
            <a:off x="617619" y="1714374"/>
            <a:ext cx="8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04</a:t>
            </a:r>
            <a:endParaRPr dirty="0"/>
          </a:p>
        </p:txBody>
      </p:sp>
      <p:pic>
        <p:nvPicPr>
          <p:cNvPr id="220" name="Google Shape;220;p37"/>
          <p:cNvPicPr preferRelativeResize="0"/>
          <p:nvPr/>
        </p:nvPicPr>
        <p:blipFill rotWithShape="1">
          <a:blip r:embed="rId3">
            <a:alphaModFix/>
          </a:blip>
          <a:srcRect t="7911" b="7920"/>
          <a:stretch/>
        </p:blipFill>
        <p:spPr>
          <a:xfrm>
            <a:off x="3798736" y="615275"/>
            <a:ext cx="3797600" cy="38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2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6608" y="339502"/>
            <a:ext cx="3798000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30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" name="Google Shape;614;p52"/>
          <p:cNvCxnSpPr/>
          <p:nvPr/>
        </p:nvCxnSpPr>
        <p:spPr>
          <a:xfrm>
            <a:off x="1974900" y="475050"/>
            <a:ext cx="2096700" cy="4193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5" name="Google Shape;615;p52"/>
          <p:cNvSpPr txBox="1">
            <a:spLocks noGrp="1"/>
          </p:cNvSpPr>
          <p:nvPr>
            <p:ph type="title"/>
          </p:nvPr>
        </p:nvSpPr>
        <p:spPr>
          <a:xfrm rot="-5400000">
            <a:off x="-891068" y="2252550"/>
            <a:ext cx="36576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chemeClr val="accent2"/>
                </a:solidFill>
              </a:rPr>
              <a:t>DATOS DE INTERES</a:t>
            </a:r>
            <a:endParaRPr sz="3000" dirty="0">
              <a:solidFill>
                <a:schemeClr val="accent2"/>
              </a:solidFill>
            </a:endParaRPr>
          </a:p>
        </p:txBody>
      </p:sp>
      <p:pic>
        <p:nvPicPr>
          <p:cNvPr id="616" name="Google Shape;616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9000" y="568637"/>
            <a:ext cx="4731302" cy="1232124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2"/>
          <p:cNvSpPr txBox="1">
            <a:spLocks noGrp="1"/>
          </p:cNvSpPr>
          <p:nvPr>
            <p:ph type="ctrTitle" idx="4294967295"/>
          </p:nvPr>
        </p:nvSpPr>
        <p:spPr>
          <a:xfrm>
            <a:off x="3077573" y="641763"/>
            <a:ext cx="1545900" cy="3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smtClean="0"/>
              <a:t>COLORES</a:t>
            </a:r>
            <a:endParaRPr sz="1400" b="1" dirty="0"/>
          </a:p>
        </p:txBody>
      </p:sp>
      <p:sp>
        <p:nvSpPr>
          <p:cNvPr id="618" name="Google Shape;618;p52"/>
          <p:cNvSpPr txBox="1">
            <a:spLocks noGrp="1"/>
          </p:cNvSpPr>
          <p:nvPr>
            <p:ph type="subTitle" idx="4294967295"/>
          </p:nvPr>
        </p:nvSpPr>
        <p:spPr>
          <a:xfrm>
            <a:off x="2976338" y="987574"/>
            <a:ext cx="3323853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CO" sz="1800" dirty="0" smtClean="0">
                <a:solidFill>
                  <a:schemeClr val="accent1"/>
                </a:solidFill>
              </a:rPr>
              <a:t>El</a:t>
            </a:r>
            <a:r>
              <a:rPr lang="en" sz="1800" dirty="0" smtClean="0">
                <a:solidFill>
                  <a:schemeClr val="accent1"/>
                </a:solidFill>
              </a:rPr>
              <a:t> </a:t>
            </a:r>
            <a:r>
              <a:rPr lang="en" sz="1800" b="1" dirty="0" smtClean="0">
                <a:solidFill>
                  <a:schemeClr val="bg1"/>
                </a:solidFill>
              </a:rPr>
              <a:t>95% </a:t>
            </a:r>
            <a:r>
              <a:rPr lang="en" sz="1800" dirty="0" smtClean="0">
                <a:solidFill>
                  <a:schemeClr val="accent1"/>
                </a:solidFill>
              </a:rPr>
              <a:t>de las marcas usan uno o dos colores. </a:t>
            </a:r>
            <a:endParaRPr sz="1800" dirty="0">
              <a:solidFill>
                <a:schemeClr val="accent1"/>
              </a:solidFill>
            </a:endParaRPr>
          </a:p>
        </p:txBody>
      </p:sp>
      <p:pic>
        <p:nvPicPr>
          <p:cNvPr id="619" name="Google Shape;619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0075" y="1901987"/>
            <a:ext cx="4731302" cy="1232124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52"/>
          <p:cNvSpPr txBox="1">
            <a:spLocks noGrp="1"/>
          </p:cNvSpPr>
          <p:nvPr>
            <p:ph type="ctrTitle" idx="4294967295"/>
          </p:nvPr>
        </p:nvSpPr>
        <p:spPr>
          <a:xfrm>
            <a:off x="3729764" y="1975113"/>
            <a:ext cx="1545900" cy="3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smtClean="0"/>
              <a:t>TEXTO</a:t>
            </a:r>
            <a:endParaRPr sz="1400" b="1" dirty="0"/>
          </a:p>
        </p:txBody>
      </p:sp>
      <p:sp>
        <p:nvSpPr>
          <p:cNvPr id="621" name="Google Shape;621;p52"/>
          <p:cNvSpPr txBox="1">
            <a:spLocks noGrp="1"/>
          </p:cNvSpPr>
          <p:nvPr>
            <p:ph type="subTitle" idx="4294967295"/>
          </p:nvPr>
        </p:nvSpPr>
        <p:spPr>
          <a:xfrm>
            <a:off x="3563888" y="2314382"/>
            <a:ext cx="3137866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en" sz="1800" dirty="0" smtClean="0"/>
              <a:t>El</a:t>
            </a:r>
            <a:r>
              <a:rPr lang="en" sz="1800" b="1" dirty="0" smtClean="0">
                <a:solidFill>
                  <a:schemeClr val="bg1"/>
                </a:solidFill>
              </a:rPr>
              <a:t> 41</a:t>
            </a:r>
            <a:r>
              <a:rPr lang="en" sz="1800" b="1" dirty="0">
                <a:solidFill>
                  <a:schemeClr val="bg1"/>
                </a:solidFill>
              </a:rPr>
              <a:t>% </a:t>
            </a:r>
            <a:r>
              <a:rPr lang="en" sz="1800" dirty="0"/>
              <a:t>de las marcas sólo se valen del texto. </a:t>
            </a:r>
            <a:endParaRPr sz="1800" dirty="0"/>
          </a:p>
        </p:txBody>
      </p:sp>
      <p:pic>
        <p:nvPicPr>
          <p:cNvPr id="622" name="Google Shape;62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6425" y="3242743"/>
            <a:ext cx="4731302" cy="1232124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52"/>
          <p:cNvSpPr txBox="1">
            <a:spLocks noGrp="1"/>
          </p:cNvSpPr>
          <p:nvPr>
            <p:ph type="ctrTitle" idx="4294967295"/>
          </p:nvPr>
        </p:nvSpPr>
        <p:spPr>
          <a:xfrm>
            <a:off x="4427362" y="3315868"/>
            <a:ext cx="1545900" cy="3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 smtClean="0"/>
              <a:t>IMAGENES</a:t>
            </a:r>
            <a:endParaRPr sz="1400" b="1" dirty="0"/>
          </a:p>
        </p:txBody>
      </p:sp>
      <p:sp>
        <p:nvSpPr>
          <p:cNvPr id="624" name="Google Shape;624;p52"/>
          <p:cNvSpPr txBox="1">
            <a:spLocks noGrp="1"/>
          </p:cNvSpPr>
          <p:nvPr>
            <p:ph type="subTitle" idx="4294967295"/>
          </p:nvPr>
        </p:nvSpPr>
        <p:spPr>
          <a:xfrm>
            <a:off x="4283346" y="3651870"/>
            <a:ext cx="3168974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 smtClean="0"/>
              <a:t>El </a:t>
            </a:r>
            <a:r>
              <a:rPr lang="en" sz="1800" b="1" dirty="0" smtClean="0">
                <a:solidFill>
                  <a:schemeClr val="bg1"/>
                </a:solidFill>
              </a:rPr>
              <a:t>9% </a:t>
            </a:r>
            <a:r>
              <a:rPr lang="en" sz="1800" dirty="0" smtClean="0"/>
              <a:t>de las marcas no nombran a la empresa..</a:t>
            </a:r>
            <a:endParaRPr sz="1800" dirty="0"/>
          </a:p>
        </p:txBody>
      </p:sp>
      <p:sp>
        <p:nvSpPr>
          <p:cNvPr id="625" name="Google Shape;625;p52"/>
          <p:cNvSpPr/>
          <p:nvPr/>
        </p:nvSpPr>
        <p:spPr>
          <a:xfrm>
            <a:off x="3469628" y="3719102"/>
            <a:ext cx="414187" cy="292642"/>
          </a:xfrm>
          <a:custGeom>
            <a:avLst/>
            <a:gdLst/>
            <a:ahLst/>
            <a:cxnLst/>
            <a:rect l="l" t="t" r="r" b="b"/>
            <a:pathLst>
              <a:path w="11610" h="8203" extrusionOk="0">
                <a:moveTo>
                  <a:pt x="8950" y="1"/>
                </a:moveTo>
                <a:cubicBezTo>
                  <a:pt x="8803" y="1"/>
                  <a:pt x="8662" y="36"/>
                  <a:pt x="8597" y="153"/>
                </a:cubicBezTo>
                <a:cubicBezTo>
                  <a:pt x="8276" y="749"/>
                  <a:pt x="7228" y="1975"/>
                  <a:pt x="6633" y="2642"/>
                </a:cubicBezTo>
                <a:cubicBezTo>
                  <a:pt x="6359" y="2939"/>
                  <a:pt x="5978" y="3118"/>
                  <a:pt x="5573" y="3154"/>
                </a:cubicBezTo>
                <a:lnTo>
                  <a:pt x="4978" y="3154"/>
                </a:lnTo>
                <a:lnTo>
                  <a:pt x="4978" y="2999"/>
                </a:lnTo>
                <a:cubicBezTo>
                  <a:pt x="4978" y="2916"/>
                  <a:pt x="4906" y="2832"/>
                  <a:pt x="4811" y="2832"/>
                </a:cubicBezTo>
                <a:lnTo>
                  <a:pt x="3263" y="2832"/>
                </a:lnTo>
                <a:lnTo>
                  <a:pt x="3263" y="2749"/>
                </a:lnTo>
                <a:cubicBezTo>
                  <a:pt x="3263" y="2666"/>
                  <a:pt x="3192" y="2582"/>
                  <a:pt x="3097" y="2582"/>
                </a:cubicBezTo>
                <a:lnTo>
                  <a:pt x="168" y="2582"/>
                </a:lnTo>
                <a:cubicBezTo>
                  <a:pt x="72" y="2582"/>
                  <a:pt x="1" y="2666"/>
                  <a:pt x="1" y="2749"/>
                </a:cubicBezTo>
                <a:lnTo>
                  <a:pt x="1" y="5440"/>
                </a:lnTo>
                <a:cubicBezTo>
                  <a:pt x="1" y="5535"/>
                  <a:pt x="72" y="5606"/>
                  <a:pt x="168" y="5606"/>
                </a:cubicBezTo>
                <a:cubicBezTo>
                  <a:pt x="263" y="5606"/>
                  <a:pt x="334" y="5535"/>
                  <a:pt x="334" y="5440"/>
                </a:cubicBezTo>
                <a:lnTo>
                  <a:pt x="334" y="2916"/>
                </a:lnTo>
                <a:lnTo>
                  <a:pt x="2894" y="2916"/>
                </a:lnTo>
                <a:lnTo>
                  <a:pt x="2894" y="7857"/>
                </a:lnTo>
                <a:lnTo>
                  <a:pt x="334" y="7857"/>
                </a:lnTo>
                <a:lnTo>
                  <a:pt x="334" y="6118"/>
                </a:lnTo>
                <a:cubicBezTo>
                  <a:pt x="334" y="6023"/>
                  <a:pt x="263" y="5952"/>
                  <a:pt x="168" y="5952"/>
                </a:cubicBezTo>
                <a:cubicBezTo>
                  <a:pt x="72" y="5952"/>
                  <a:pt x="1" y="6023"/>
                  <a:pt x="1" y="6118"/>
                </a:cubicBezTo>
                <a:lnTo>
                  <a:pt x="1" y="8035"/>
                </a:lnTo>
                <a:cubicBezTo>
                  <a:pt x="1" y="8119"/>
                  <a:pt x="72" y="8202"/>
                  <a:pt x="168" y="8202"/>
                </a:cubicBezTo>
                <a:lnTo>
                  <a:pt x="3073" y="8202"/>
                </a:lnTo>
                <a:cubicBezTo>
                  <a:pt x="3156" y="8202"/>
                  <a:pt x="3239" y="8119"/>
                  <a:pt x="3239" y="8035"/>
                </a:cubicBezTo>
                <a:lnTo>
                  <a:pt x="3239" y="7964"/>
                </a:lnTo>
                <a:lnTo>
                  <a:pt x="4787" y="7964"/>
                </a:lnTo>
                <a:cubicBezTo>
                  <a:pt x="4871" y="7964"/>
                  <a:pt x="4942" y="7881"/>
                  <a:pt x="4942" y="7797"/>
                </a:cubicBezTo>
                <a:lnTo>
                  <a:pt x="4942" y="7642"/>
                </a:lnTo>
                <a:lnTo>
                  <a:pt x="5859" y="7642"/>
                </a:lnTo>
                <a:cubicBezTo>
                  <a:pt x="5954" y="7642"/>
                  <a:pt x="6061" y="7690"/>
                  <a:pt x="6156" y="7750"/>
                </a:cubicBezTo>
                <a:cubicBezTo>
                  <a:pt x="6287" y="7869"/>
                  <a:pt x="6430" y="7964"/>
                  <a:pt x="6597" y="8023"/>
                </a:cubicBezTo>
                <a:cubicBezTo>
                  <a:pt x="6764" y="8083"/>
                  <a:pt x="6930" y="8107"/>
                  <a:pt x="7109" y="8107"/>
                </a:cubicBezTo>
                <a:lnTo>
                  <a:pt x="7776" y="8107"/>
                </a:lnTo>
                <a:cubicBezTo>
                  <a:pt x="7859" y="8107"/>
                  <a:pt x="7942" y="8035"/>
                  <a:pt x="7942" y="7940"/>
                </a:cubicBezTo>
                <a:cubicBezTo>
                  <a:pt x="7942" y="7857"/>
                  <a:pt x="7859" y="7785"/>
                  <a:pt x="7776" y="7785"/>
                </a:cubicBezTo>
                <a:lnTo>
                  <a:pt x="7109" y="7785"/>
                </a:lnTo>
                <a:cubicBezTo>
                  <a:pt x="6966" y="7785"/>
                  <a:pt x="6835" y="7750"/>
                  <a:pt x="6716" y="7702"/>
                </a:cubicBezTo>
                <a:cubicBezTo>
                  <a:pt x="6597" y="7666"/>
                  <a:pt x="6478" y="7583"/>
                  <a:pt x="6371" y="7500"/>
                </a:cubicBezTo>
                <a:cubicBezTo>
                  <a:pt x="6228" y="7381"/>
                  <a:pt x="6049" y="7309"/>
                  <a:pt x="5859" y="7309"/>
                </a:cubicBezTo>
                <a:lnTo>
                  <a:pt x="4942" y="7309"/>
                </a:lnTo>
                <a:lnTo>
                  <a:pt x="4942" y="4987"/>
                </a:lnTo>
                <a:cubicBezTo>
                  <a:pt x="4942" y="4892"/>
                  <a:pt x="4871" y="4821"/>
                  <a:pt x="4775" y="4821"/>
                </a:cubicBezTo>
                <a:cubicBezTo>
                  <a:pt x="4692" y="4821"/>
                  <a:pt x="4621" y="4892"/>
                  <a:pt x="4621" y="4987"/>
                </a:cubicBezTo>
                <a:lnTo>
                  <a:pt x="4621" y="7619"/>
                </a:lnTo>
                <a:lnTo>
                  <a:pt x="3251" y="7619"/>
                </a:lnTo>
                <a:lnTo>
                  <a:pt x="3251" y="3166"/>
                </a:lnTo>
                <a:lnTo>
                  <a:pt x="4621" y="3166"/>
                </a:lnTo>
                <a:lnTo>
                  <a:pt x="4621" y="4309"/>
                </a:lnTo>
                <a:cubicBezTo>
                  <a:pt x="4621" y="4404"/>
                  <a:pt x="4692" y="4475"/>
                  <a:pt x="4775" y="4475"/>
                </a:cubicBezTo>
                <a:cubicBezTo>
                  <a:pt x="4871" y="4475"/>
                  <a:pt x="4942" y="4404"/>
                  <a:pt x="4942" y="4309"/>
                </a:cubicBezTo>
                <a:lnTo>
                  <a:pt x="4942" y="3475"/>
                </a:lnTo>
                <a:lnTo>
                  <a:pt x="5561" y="3475"/>
                </a:lnTo>
                <a:cubicBezTo>
                  <a:pt x="6049" y="3451"/>
                  <a:pt x="6526" y="3225"/>
                  <a:pt x="6847" y="2868"/>
                </a:cubicBezTo>
                <a:cubicBezTo>
                  <a:pt x="7597" y="2047"/>
                  <a:pt x="8538" y="951"/>
                  <a:pt x="8859" y="344"/>
                </a:cubicBezTo>
                <a:cubicBezTo>
                  <a:pt x="8877" y="337"/>
                  <a:pt x="8900" y="334"/>
                  <a:pt x="8928" y="334"/>
                </a:cubicBezTo>
                <a:cubicBezTo>
                  <a:pt x="8994" y="334"/>
                  <a:pt x="9085" y="351"/>
                  <a:pt x="9169" y="368"/>
                </a:cubicBezTo>
                <a:cubicBezTo>
                  <a:pt x="9443" y="534"/>
                  <a:pt x="9574" y="856"/>
                  <a:pt x="9502" y="1177"/>
                </a:cubicBezTo>
                <a:lnTo>
                  <a:pt x="8812" y="2797"/>
                </a:lnTo>
                <a:cubicBezTo>
                  <a:pt x="8800" y="2856"/>
                  <a:pt x="8800" y="2916"/>
                  <a:pt x="8835" y="2963"/>
                </a:cubicBezTo>
                <a:cubicBezTo>
                  <a:pt x="8859" y="2999"/>
                  <a:pt x="8919" y="3035"/>
                  <a:pt x="8978" y="3035"/>
                </a:cubicBezTo>
                <a:lnTo>
                  <a:pt x="10836" y="3035"/>
                </a:lnTo>
                <a:cubicBezTo>
                  <a:pt x="11074" y="3035"/>
                  <a:pt x="11276" y="3225"/>
                  <a:pt x="11276" y="3463"/>
                </a:cubicBezTo>
                <a:lnTo>
                  <a:pt x="11276" y="3523"/>
                </a:lnTo>
                <a:cubicBezTo>
                  <a:pt x="11276" y="3761"/>
                  <a:pt x="11074" y="3952"/>
                  <a:pt x="10836" y="3952"/>
                </a:cubicBezTo>
                <a:lnTo>
                  <a:pt x="9859" y="3952"/>
                </a:lnTo>
                <a:cubicBezTo>
                  <a:pt x="9764" y="3952"/>
                  <a:pt x="9693" y="4035"/>
                  <a:pt x="9693" y="4118"/>
                </a:cubicBezTo>
                <a:cubicBezTo>
                  <a:pt x="9693" y="4213"/>
                  <a:pt x="9764" y="4285"/>
                  <a:pt x="9859" y="4285"/>
                </a:cubicBezTo>
                <a:lnTo>
                  <a:pt x="10621" y="4285"/>
                </a:lnTo>
                <a:cubicBezTo>
                  <a:pt x="10859" y="4285"/>
                  <a:pt x="11038" y="4475"/>
                  <a:pt x="11038" y="4702"/>
                </a:cubicBezTo>
                <a:lnTo>
                  <a:pt x="11038" y="4785"/>
                </a:lnTo>
                <a:cubicBezTo>
                  <a:pt x="11038" y="5023"/>
                  <a:pt x="10836" y="5202"/>
                  <a:pt x="10621" y="5202"/>
                </a:cubicBezTo>
                <a:lnTo>
                  <a:pt x="9859" y="5202"/>
                </a:lnTo>
                <a:cubicBezTo>
                  <a:pt x="9764" y="5202"/>
                  <a:pt x="9693" y="5285"/>
                  <a:pt x="9693" y="5368"/>
                </a:cubicBezTo>
                <a:cubicBezTo>
                  <a:pt x="9693" y="5464"/>
                  <a:pt x="9764" y="5535"/>
                  <a:pt x="9859" y="5535"/>
                </a:cubicBezTo>
                <a:lnTo>
                  <a:pt x="10443" y="5535"/>
                </a:lnTo>
                <a:cubicBezTo>
                  <a:pt x="10657" y="5535"/>
                  <a:pt x="10859" y="5714"/>
                  <a:pt x="10859" y="5952"/>
                </a:cubicBezTo>
                <a:lnTo>
                  <a:pt x="10859" y="6071"/>
                </a:lnTo>
                <a:cubicBezTo>
                  <a:pt x="10859" y="6297"/>
                  <a:pt x="10681" y="6488"/>
                  <a:pt x="10443" y="6488"/>
                </a:cubicBezTo>
                <a:lnTo>
                  <a:pt x="9859" y="6488"/>
                </a:lnTo>
                <a:cubicBezTo>
                  <a:pt x="9764" y="6488"/>
                  <a:pt x="9693" y="6559"/>
                  <a:pt x="9693" y="6654"/>
                </a:cubicBezTo>
                <a:cubicBezTo>
                  <a:pt x="9693" y="6738"/>
                  <a:pt x="9764" y="6809"/>
                  <a:pt x="9859" y="6809"/>
                </a:cubicBezTo>
                <a:lnTo>
                  <a:pt x="10086" y="6809"/>
                </a:lnTo>
                <a:cubicBezTo>
                  <a:pt x="10288" y="6809"/>
                  <a:pt x="10467" y="6988"/>
                  <a:pt x="10467" y="7202"/>
                </a:cubicBezTo>
                <a:lnTo>
                  <a:pt x="10467" y="7369"/>
                </a:lnTo>
                <a:cubicBezTo>
                  <a:pt x="10467" y="7571"/>
                  <a:pt x="10288" y="7750"/>
                  <a:pt x="10086" y="7750"/>
                </a:cubicBezTo>
                <a:lnTo>
                  <a:pt x="8442" y="7750"/>
                </a:lnTo>
                <a:cubicBezTo>
                  <a:pt x="8359" y="7750"/>
                  <a:pt x="8276" y="7821"/>
                  <a:pt x="8276" y="7916"/>
                </a:cubicBezTo>
                <a:cubicBezTo>
                  <a:pt x="8276" y="8000"/>
                  <a:pt x="8359" y="8083"/>
                  <a:pt x="8442" y="8083"/>
                </a:cubicBezTo>
                <a:lnTo>
                  <a:pt x="10086" y="8083"/>
                </a:lnTo>
                <a:cubicBezTo>
                  <a:pt x="10478" y="8083"/>
                  <a:pt x="10812" y="7750"/>
                  <a:pt x="10812" y="7345"/>
                </a:cubicBezTo>
                <a:lnTo>
                  <a:pt x="10812" y="7214"/>
                </a:lnTo>
                <a:cubicBezTo>
                  <a:pt x="10812" y="7047"/>
                  <a:pt x="10764" y="6904"/>
                  <a:pt x="10681" y="6785"/>
                </a:cubicBezTo>
                <a:cubicBezTo>
                  <a:pt x="10979" y="6678"/>
                  <a:pt x="11181" y="6392"/>
                  <a:pt x="11181" y="6071"/>
                </a:cubicBezTo>
                <a:lnTo>
                  <a:pt x="11181" y="5952"/>
                </a:lnTo>
                <a:cubicBezTo>
                  <a:pt x="11181" y="5761"/>
                  <a:pt x="11109" y="5583"/>
                  <a:pt x="10990" y="5440"/>
                </a:cubicBezTo>
                <a:cubicBezTo>
                  <a:pt x="11217" y="5309"/>
                  <a:pt x="11371" y="5071"/>
                  <a:pt x="11371" y="4785"/>
                </a:cubicBezTo>
                <a:lnTo>
                  <a:pt x="11371" y="4702"/>
                </a:lnTo>
                <a:cubicBezTo>
                  <a:pt x="11371" y="4511"/>
                  <a:pt x="11300" y="4333"/>
                  <a:pt x="11181" y="4190"/>
                </a:cubicBezTo>
                <a:cubicBezTo>
                  <a:pt x="11431" y="4059"/>
                  <a:pt x="11598" y="3809"/>
                  <a:pt x="11598" y="3511"/>
                </a:cubicBezTo>
                <a:lnTo>
                  <a:pt x="11598" y="3451"/>
                </a:lnTo>
                <a:cubicBezTo>
                  <a:pt x="11610" y="3023"/>
                  <a:pt x="11276" y="2678"/>
                  <a:pt x="10836" y="2678"/>
                </a:cubicBezTo>
                <a:lnTo>
                  <a:pt x="9228" y="2678"/>
                </a:lnTo>
                <a:lnTo>
                  <a:pt x="9824" y="1273"/>
                </a:lnTo>
                <a:cubicBezTo>
                  <a:pt x="9824" y="1273"/>
                  <a:pt x="9824" y="1261"/>
                  <a:pt x="9847" y="1261"/>
                </a:cubicBezTo>
                <a:cubicBezTo>
                  <a:pt x="9978" y="784"/>
                  <a:pt x="9764" y="296"/>
                  <a:pt x="9335" y="58"/>
                </a:cubicBezTo>
                <a:cubicBezTo>
                  <a:pt x="9324" y="46"/>
                  <a:pt x="9312" y="46"/>
                  <a:pt x="9288" y="46"/>
                </a:cubicBezTo>
                <a:cubicBezTo>
                  <a:pt x="9196" y="25"/>
                  <a:pt x="9071" y="1"/>
                  <a:pt x="89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6" name="Google Shape;626;p52"/>
          <p:cNvGrpSpPr/>
          <p:nvPr/>
        </p:nvGrpSpPr>
        <p:grpSpPr>
          <a:xfrm>
            <a:off x="2813019" y="2342552"/>
            <a:ext cx="321145" cy="390782"/>
            <a:chOff x="871254" y="3360146"/>
            <a:chExt cx="285183" cy="347023"/>
          </a:xfrm>
        </p:grpSpPr>
        <p:sp>
          <p:nvSpPr>
            <p:cNvPr id="627" name="Google Shape;627;p52"/>
            <p:cNvSpPr/>
            <p:nvPr/>
          </p:nvSpPr>
          <p:spPr>
            <a:xfrm>
              <a:off x="871254" y="3360146"/>
              <a:ext cx="135052" cy="164863"/>
            </a:xfrm>
            <a:custGeom>
              <a:avLst/>
              <a:gdLst/>
              <a:ahLst/>
              <a:cxnLst/>
              <a:rect l="l" t="t" r="r" b="b"/>
              <a:pathLst>
                <a:path w="4263" h="5204" extrusionOk="0">
                  <a:moveTo>
                    <a:pt x="4084" y="0"/>
                  </a:moveTo>
                  <a:cubicBezTo>
                    <a:pt x="2965" y="107"/>
                    <a:pt x="1941" y="619"/>
                    <a:pt x="1179" y="1453"/>
                  </a:cubicBezTo>
                  <a:cubicBezTo>
                    <a:pt x="417" y="2286"/>
                    <a:pt x="0" y="3358"/>
                    <a:pt x="0" y="4489"/>
                  </a:cubicBezTo>
                  <a:cubicBezTo>
                    <a:pt x="0" y="4679"/>
                    <a:pt x="12" y="4870"/>
                    <a:pt x="36" y="5060"/>
                  </a:cubicBezTo>
                  <a:cubicBezTo>
                    <a:pt x="48" y="5144"/>
                    <a:pt x="107" y="5203"/>
                    <a:pt x="191" y="5203"/>
                  </a:cubicBezTo>
                  <a:lnTo>
                    <a:pt x="214" y="5203"/>
                  </a:lnTo>
                  <a:cubicBezTo>
                    <a:pt x="298" y="5179"/>
                    <a:pt x="357" y="5108"/>
                    <a:pt x="345" y="5025"/>
                  </a:cubicBezTo>
                  <a:cubicBezTo>
                    <a:pt x="310" y="4834"/>
                    <a:pt x="310" y="4667"/>
                    <a:pt x="310" y="4477"/>
                  </a:cubicBezTo>
                  <a:cubicBezTo>
                    <a:pt x="310" y="2310"/>
                    <a:pt x="1941" y="524"/>
                    <a:pt x="4096" y="310"/>
                  </a:cubicBezTo>
                  <a:cubicBezTo>
                    <a:pt x="4107" y="312"/>
                    <a:pt x="4118" y="313"/>
                    <a:pt x="4128" y="313"/>
                  </a:cubicBezTo>
                  <a:cubicBezTo>
                    <a:pt x="4215" y="313"/>
                    <a:pt x="4263" y="229"/>
                    <a:pt x="4263" y="155"/>
                  </a:cubicBezTo>
                  <a:cubicBezTo>
                    <a:pt x="4239" y="60"/>
                    <a:pt x="4167" y="0"/>
                    <a:pt x="40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2"/>
            <p:cNvSpPr/>
            <p:nvPr/>
          </p:nvSpPr>
          <p:spPr>
            <a:xfrm>
              <a:off x="876132" y="3360146"/>
              <a:ext cx="280305" cy="347023"/>
            </a:xfrm>
            <a:custGeom>
              <a:avLst/>
              <a:gdLst/>
              <a:ahLst/>
              <a:cxnLst/>
              <a:rect l="l" t="t" r="r" b="b"/>
              <a:pathLst>
                <a:path w="8848" h="10954" extrusionOk="0">
                  <a:moveTo>
                    <a:pt x="4585" y="0"/>
                  </a:moveTo>
                  <a:cubicBezTo>
                    <a:pt x="4490" y="0"/>
                    <a:pt x="4418" y="60"/>
                    <a:pt x="4418" y="155"/>
                  </a:cubicBezTo>
                  <a:cubicBezTo>
                    <a:pt x="4418" y="238"/>
                    <a:pt x="4478" y="322"/>
                    <a:pt x="4561" y="322"/>
                  </a:cubicBezTo>
                  <a:cubicBezTo>
                    <a:pt x="6787" y="441"/>
                    <a:pt x="8526" y="2262"/>
                    <a:pt x="8526" y="4489"/>
                  </a:cubicBezTo>
                  <a:cubicBezTo>
                    <a:pt x="8526" y="6298"/>
                    <a:pt x="7359" y="7906"/>
                    <a:pt x="5621" y="8454"/>
                  </a:cubicBezTo>
                  <a:cubicBezTo>
                    <a:pt x="5597" y="8477"/>
                    <a:pt x="5549" y="8489"/>
                    <a:pt x="5537" y="8537"/>
                  </a:cubicBezTo>
                  <a:lnTo>
                    <a:pt x="4347" y="10501"/>
                  </a:lnTo>
                  <a:lnTo>
                    <a:pt x="3156" y="8537"/>
                  </a:lnTo>
                  <a:cubicBezTo>
                    <a:pt x="3132" y="8501"/>
                    <a:pt x="3108" y="8477"/>
                    <a:pt x="3061" y="8454"/>
                  </a:cubicBezTo>
                  <a:cubicBezTo>
                    <a:pt x="1727" y="8025"/>
                    <a:pt x="715" y="6965"/>
                    <a:pt x="322" y="5632"/>
                  </a:cubicBezTo>
                  <a:cubicBezTo>
                    <a:pt x="303" y="5556"/>
                    <a:pt x="238" y="5517"/>
                    <a:pt x="177" y="5517"/>
                  </a:cubicBezTo>
                  <a:cubicBezTo>
                    <a:pt x="161" y="5517"/>
                    <a:pt x="146" y="5520"/>
                    <a:pt x="132" y="5525"/>
                  </a:cubicBezTo>
                  <a:cubicBezTo>
                    <a:pt x="37" y="5560"/>
                    <a:pt x="1" y="5644"/>
                    <a:pt x="25" y="5715"/>
                  </a:cubicBezTo>
                  <a:cubicBezTo>
                    <a:pt x="239" y="6429"/>
                    <a:pt x="608" y="7084"/>
                    <a:pt x="1132" y="7608"/>
                  </a:cubicBezTo>
                  <a:cubicBezTo>
                    <a:pt x="1632" y="8132"/>
                    <a:pt x="2239" y="8513"/>
                    <a:pt x="2930" y="8739"/>
                  </a:cubicBezTo>
                  <a:lnTo>
                    <a:pt x="4228" y="10882"/>
                  </a:lnTo>
                  <a:cubicBezTo>
                    <a:pt x="4251" y="10930"/>
                    <a:pt x="4299" y="10954"/>
                    <a:pt x="4359" y="10954"/>
                  </a:cubicBezTo>
                  <a:cubicBezTo>
                    <a:pt x="4418" y="10954"/>
                    <a:pt x="4466" y="10930"/>
                    <a:pt x="4490" y="10882"/>
                  </a:cubicBezTo>
                  <a:lnTo>
                    <a:pt x="5787" y="8739"/>
                  </a:lnTo>
                  <a:cubicBezTo>
                    <a:pt x="6668" y="8442"/>
                    <a:pt x="7407" y="7894"/>
                    <a:pt x="7978" y="7144"/>
                  </a:cubicBezTo>
                  <a:cubicBezTo>
                    <a:pt x="8550" y="6370"/>
                    <a:pt x="8847" y="5441"/>
                    <a:pt x="8847" y="4465"/>
                  </a:cubicBezTo>
                  <a:cubicBezTo>
                    <a:pt x="8847" y="2107"/>
                    <a:pt x="6978" y="119"/>
                    <a:pt x="4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2"/>
            <p:cNvSpPr/>
            <p:nvPr/>
          </p:nvSpPr>
          <p:spPr>
            <a:xfrm>
              <a:off x="950073" y="3450656"/>
              <a:ext cx="792" cy="1172"/>
            </a:xfrm>
            <a:custGeom>
              <a:avLst/>
              <a:gdLst/>
              <a:ahLst/>
              <a:cxnLst/>
              <a:rect l="l" t="t" r="r" b="b"/>
              <a:pathLst>
                <a:path w="25" h="37" extrusionOk="0">
                  <a:moveTo>
                    <a:pt x="24" y="1"/>
                  </a:moveTo>
                  <a:lnTo>
                    <a:pt x="12" y="24"/>
                  </a:lnTo>
                  <a:cubicBezTo>
                    <a:pt x="12" y="24"/>
                    <a:pt x="0" y="24"/>
                    <a:pt x="0" y="36"/>
                  </a:cubicBezTo>
                  <a:cubicBezTo>
                    <a:pt x="12" y="24"/>
                    <a:pt x="24" y="24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2"/>
            <p:cNvSpPr/>
            <p:nvPr/>
          </p:nvSpPr>
          <p:spPr>
            <a:xfrm>
              <a:off x="923304" y="3434784"/>
              <a:ext cx="178042" cy="156594"/>
            </a:xfrm>
            <a:custGeom>
              <a:avLst/>
              <a:gdLst/>
              <a:ahLst/>
              <a:cxnLst/>
              <a:rect l="l" t="t" r="r" b="b"/>
              <a:pathLst>
                <a:path w="5620" h="4943" extrusionOk="0">
                  <a:moveTo>
                    <a:pt x="845" y="549"/>
                  </a:moveTo>
                  <a:cubicBezTo>
                    <a:pt x="844" y="550"/>
                    <a:pt x="842" y="552"/>
                    <a:pt x="841" y="553"/>
                  </a:cubicBezTo>
                  <a:lnTo>
                    <a:pt x="841" y="553"/>
                  </a:lnTo>
                  <a:cubicBezTo>
                    <a:pt x="842" y="552"/>
                    <a:pt x="844" y="550"/>
                    <a:pt x="845" y="549"/>
                  </a:cubicBezTo>
                  <a:close/>
                  <a:moveTo>
                    <a:pt x="4548" y="2561"/>
                  </a:moveTo>
                  <a:lnTo>
                    <a:pt x="4548" y="3145"/>
                  </a:lnTo>
                  <a:cubicBezTo>
                    <a:pt x="4548" y="3228"/>
                    <a:pt x="4620" y="3300"/>
                    <a:pt x="4715" y="3300"/>
                  </a:cubicBezTo>
                  <a:lnTo>
                    <a:pt x="5298" y="3300"/>
                  </a:lnTo>
                  <a:lnTo>
                    <a:pt x="5298" y="3871"/>
                  </a:lnTo>
                  <a:lnTo>
                    <a:pt x="4715" y="3871"/>
                  </a:lnTo>
                  <a:cubicBezTo>
                    <a:pt x="4620" y="3871"/>
                    <a:pt x="4548" y="3942"/>
                    <a:pt x="4548" y="4038"/>
                  </a:cubicBezTo>
                  <a:lnTo>
                    <a:pt x="4548" y="4609"/>
                  </a:lnTo>
                  <a:lnTo>
                    <a:pt x="3989" y="4609"/>
                  </a:lnTo>
                  <a:lnTo>
                    <a:pt x="3989" y="4038"/>
                  </a:lnTo>
                  <a:cubicBezTo>
                    <a:pt x="3989" y="3942"/>
                    <a:pt x="3905" y="3871"/>
                    <a:pt x="3822" y="3871"/>
                  </a:cubicBezTo>
                  <a:lnTo>
                    <a:pt x="3239" y="3871"/>
                  </a:lnTo>
                  <a:lnTo>
                    <a:pt x="3239" y="3300"/>
                  </a:lnTo>
                  <a:lnTo>
                    <a:pt x="3822" y="3300"/>
                  </a:lnTo>
                  <a:cubicBezTo>
                    <a:pt x="3905" y="3300"/>
                    <a:pt x="3989" y="3228"/>
                    <a:pt x="3989" y="3145"/>
                  </a:cubicBezTo>
                  <a:lnTo>
                    <a:pt x="3989" y="2561"/>
                  </a:lnTo>
                  <a:close/>
                  <a:moveTo>
                    <a:pt x="1441" y="0"/>
                  </a:moveTo>
                  <a:cubicBezTo>
                    <a:pt x="1159" y="0"/>
                    <a:pt x="895" y="90"/>
                    <a:pt x="667" y="263"/>
                  </a:cubicBezTo>
                  <a:cubicBezTo>
                    <a:pt x="0" y="787"/>
                    <a:pt x="0" y="1716"/>
                    <a:pt x="274" y="2347"/>
                  </a:cubicBezTo>
                  <a:cubicBezTo>
                    <a:pt x="441" y="2704"/>
                    <a:pt x="679" y="3038"/>
                    <a:pt x="988" y="3371"/>
                  </a:cubicBezTo>
                  <a:cubicBezTo>
                    <a:pt x="1441" y="3859"/>
                    <a:pt x="1941" y="4228"/>
                    <a:pt x="2405" y="4585"/>
                  </a:cubicBezTo>
                  <a:cubicBezTo>
                    <a:pt x="2441" y="4597"/>
                    <a:pt x="2465" y="4609"/>
                    <a:pt x="2500" y="4609"/>
                  </a:cubicBezTo>
                  <a:cubicBezTo>
                    <a:pt x="2524" y="4609"/>
                    <a:pt x="2560" y="4597"/>
                    <a:pt x="2584" y="4585"/>
                  </a:cubicBezTo>
                  <a:cubicBezTo>
                    <a:pt x="2798" y="4454"/>
                    <a:pt x="2977" y="4312"/>
                    <a:pt x="3131" y="4193"/>
                  </a:cubicBezTo>
                  <a:lnTo>
                    <a:pt x="3667" y="4193"/>
                  </a:lnTo>
                  <a:lnTo>
                    <a:pt x="3667" y="4776"/>
                  </a:lnTo>
                  <a:cubicBezTo>
                    <a:pt x="3667" y="4859"/>
                    <a:pt x="3739" y="4943"/>
                    <a:pt x="3834" y="4943"/>
                  </a:cubicBezTo>
                  <a:lnTo>
                    <a:pt x="4715" y="4943"/>
                  </a:lnTo>
                  <a:cubicBezTo>
                    <a:pt x="4798" y="4943"/>
                    <a:pt x="4870" y="4859"/>
                    <a:pt x="4870" y="4776"/>
                  </a:cubicBezTo>
                  <a:lnTo>
                    <a:pt x="4870" y="4193"/>
                  </a:lnTo>
                  <a:lnTo>
                    <a:pt x="5453" y="4193"/>
                  </a:lnTo>
                  <a:cubicBezTo>
                    <a:pt x="5548" y="4193"/>
                    <a:pt x="5620" y="4121"/>
                    <a:pt x="5620" y="4026"/>
                  </a:cubicBezTo>
                  <a:lnTo>
                    <a:pt x="5620" y="3157"/>
                  </a:lnTo>
                  <a:cubicBezTo>
                    <a:pt x="5620" y="3050"/>
                    <a:pt x="5548" y="2978"/>
                    <a:pt x="5453" y="2978"/>
                  </a:cubicBezTo>
                  <a:lnTo>
                    <a:pt x="4882" y="2978"/>
                  </a:lnTo>
                  <a:lnTo>
                    <a:pt x="4882" y="2395"/>
                  </a:lnTo>
                  <a:cubicBezTo>
                    <a:pt x="4882" y="2323"/>
                    <a:pt x="4834" y="2276"/>
                    <a:pt x="4775" y="2252"/>
                  </a:cubicBezTo>
                  <a:cubicBezTo>
                    <a:pt x="4798" y="2157"/>
                    <a:pt x="4834" y="2073"/>
                    <a:pt x="4858" y="1966"/>
                  </a:cubicBezTo>
                  <a:cubicBezTo>
                    <a:pt x="4882" y="1871"/>
                    <a:pt x="4834" y="1787"/>
                    <a:pt x="4739" y="1776"/>
                  </a:cubicBezTo>
                  <a:cubicBezTo>
                    <a:pt x="4725" y="1771"/>
                    <a:pt x="4710" y="1769"/>
                    <a:pt x="4695" y="1769"/>
                  </a:cubicBezTo>
                  <a:cubicBezTo>
                    <a:pt x="4625" y="1769"/>
                    <a:pt x="4558" y="1816"/>
                    <a:pt x="4548" y="1895"/>
                  </a:cubicBezTo>
                  <a:cubicBezTo>
                    <a:pt x="4525" y="2014"/>
                    <a:pt x="4489" y="2109"/>
                    <a:pt x="4429" y="2228"/>
                  </a:cubicBezTo>
                  <a:lnTo>
                    <a:pt x="3834" y="2228"/>
                  </a:lnTo>
                  <a:cubicBezTo>
                    <a:pt x="3739" y="2228"/>
                    <a:pt x="3667" y="2311"/>
                    <a:pt x="3667" y="2395"/>
                  </a:cubicBezTo>
                  <a:lnTo>
                    <a:pt x="3667" y="2978"/>
                  </a:lnTo>
                  <a:lnTo>
                    <a:pt x="3096" y="2978"/>
                  </a:lnTo>
                  <a:cubicBezTo>
                    <a:pt x="3001" y="2978"/>
                    <a:pt x="2929" y="3050"/>
                    <a:pt x="2929" y="3145"/>
                  </a:cubicBezTo>
                  <a:lnTo>
                    <a:pt x="2929" y="3942"/>
                  </a:lnTo>
                  <a:cubicBezTo>
                    <a:pt x="2798" y="4050"/>
                    <a:pt x="2655" y="4157"/>
                    <a:pt x="2500" y="4252"/>
                  </a:cubicBezTo>
                  <a:cubicBezTo>
                    <a:pt x="2060" y="3942"/>
                    <a:pt x="1619" y="3585"/>
                    <a:pt x="1215" y="3169"/>
                  </a:cubicBezTo>
                  <a:cubicBezTo>
                    <a:pt x="917" y="2859"/>
                    <a:pt x="715" y="2549"/>
                    <a:pt x="560" y="2228"/>
                  </a:cubicBezTo>
                  <a:cubicBezTo>
                    <a:pt x="322" y="1718"/>
                    <a:pt x="322" y="970"/>
                    <a:pt x="841" y="553"/>
                  </a:cubicBezTo>
                  <a:lnTo>
                    <a:pt x="841" y="553"/>
                  </a:lnTo>
                  <a:cubicBezTo>
                    <a:pt x="770" y="610"/>
                    <a:pt x="665" y="692"/>
                    <a:pt x="665" y="692"/>
                  </a:cubicBezTo>
                  <a:cubicBezTo>
                    <a:pt x="664" y="692"/>
                    <a:pt x="713" y="653"/>
                    <a:pt x="857" y="537"/>
                  </a:cubicBezTo>
                  <a:cubicBezTo>
                    <a:pt x="887" y="514"/>
                    <a:pt x="899" y="505"/>
                    <a:pt x="899" y="505"/>
                  </a:cubicBezTo>
                  <a:lnTo>
                    <a:pt x="899" y="505"/>
                  </a:lnTo>
                  <a:cubicBezTo>
                    <a:pt x="899" y="505"/>
                    <a:pt x="887" y="514"/>
                    <a:pt x="869" y="525"/>
                  </a:cubicBezTo>
                  <a:cubicBezTo>
                    <a:pt x="1045" y="396"/>
                    <a:pt x="1250" y="331"/>
                    <a:pt x="1461" y="331"/>
                  </a:cubicBezTo>
                  <a:cubicBezTo>
                    <a:pt x="1521" y="331"/>
                    <a:pt x="1582" y="336"/>
                    <a:pt x="1643" y="347"/>
                  </a:cubicBezTo>
                  <a:cubicBezTo>
                    <a:pt x="1941" y="406"/>
                    <a:pt x="2191" y="561"/>
                    <a:pt x="2358" y="799"/>
                  </a:cubicBezTo>
                  <a:cubicBezTo>
                    <a:pt x="2396" y="866"/>
                    <a:pt x="2445" y="893"/>
                    <a:pt x="2495" y="893"/>
                  </a:cubicBezTo>
                  <a:cubicBezTo>
                    <a:pt x="2552" y="893"/>
                    <a:pt x="2611" y="857"/>
                    <a:pt x="2655" y="799"/>
                  </a:cubicBezTo>
                  <a:cubicBezTo>
                    <a:pt x="2903" y="497"/>
                    <a:pt x="3171" y="342"/>
                    <a:pt x="3440" y="342"/>
                  </a:cubicBezTo>
                  <a:cubicBezTo>
                    <a:pt x="3468" y="342"/>
                    <a:pt x="3496" y="343"/>
                    <a:pt x="3524" y="347"/>
                  </a:cubicBezTo>
                  <a:lnTo>
                    <a:pt x="3536" y="347"/>
                  </a:lnTo>
                  <a:cubicBezTo>
                    <a:pt x="3763" y="347"/>
                    <a:pt x="3929" y="383"/>
                    <a:pt x="4072" y="478"/>
                  </a:cubicBezTo>
                  <a:cubicBezTo>
                    <a:pt x="4227" y="561"/>
                    <a:pt x="4358" y="716"/>
                    <a:pt x="4441" y="894"/>
                  </a:cubicBezTo>
                  <a:cubicBezTo>
                    <a:pt x="4501" y="1014"/>
                    <a:pt x="4548" y="1133"/>
                    <a:pt x="4560" y="1264"/>
                  </a:cubicBezTo>
                  <a:cubicBezTo>
                    <a:pt x="4584" y="1335"/>
                    <a:pt x="4644" y="1395"/>
                    <a:pt x="4727" y="1395"/>
                  </a:cubicBezTo>
                  <a:lnTo>
                    <a:pt x="4763" y="1395"/>
                  </a:lnTo>
                  <a:cubicBezTo>
                    <a:pt x="4846" y="1383"/>
                    <a:pt x="4906" y="1287"/>
                    <a:pt x="4894" y="1204"/>
                  </a:cubicBezTo>
                  <a:cubicBezTo>
                    <a:pt x="4858" y="1037"/>
                    <a:pt x="4822" y="883"/>
                    <a:pt x="4739" y="740"/>
                  </a:cubicBezTo>
                  <a:cubicBezTo>
                    <a:pt x="4620" y="525"/>
                    <a:pt x="4465" y="323"/>
                    <a:pt x="4251" y="192"/>
                  </a:cubicBezTo>
                  <a:cubicBezTo>
                    <a:pt x="4060" y="73"/>
                    <a:pt x="3834" y="13"/>
                    <a:pt x="3548" y="13"/>
                  </a:cubicBezTo>
                  <a:cubicBezTo>
                    <a:pt x="3514" y="10"/>
                    <a:pt x="3479" y="8"/>
                    <a:pt x="3445" y="8"/>
                  </a:cubicBezTo>
                  <a:cubicBezTo>
                    <a:pt x="3115" y="8"/>
                    <a:pt x="2805" y="165"/>
                    <a:pt x="2524" y="478"/>
                  </a:cubicBezTo>
                  <a:cubicBezTo>
                    <a:pt x="2322" y="240"/>
                    <a:pt x="2036" y="85"/>
                    <a:pt x="1703" y="25"/>
                  </a:cubicBezTo>
                  <a:cubicBezTo>
                    <a:pt x="1614" y="9"/>
                    <a:pt x="1527" y="0"/>
                    <a:pt x="1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52"/>
          <p:cNvGrpSpPr/>
          <p:nvPr/>
        </p:nvGrpSpPr>
        <p:grpSpPr>
          <a:xfrm>
            <a:off x="2131743" y="978057"/>
            <a:ext cx="412901" cy="413257"/>
            <a:chOff x="2185372" y="1957799"/>
            <a:chExt cx="366664" cy="366981"/>
          </a:xfrm>
        </p:grpSpPr>
        <p:sp>
          <p:nvSpPr>
            <p:cNvPr id="632" name="Google Shape;632;p52"/>
            <p:cNvSpPr/>
            <p:nvPr/>
          </p:nvSpPr>
          <p:spPr>
            <a:xfrm>
              <a:off x="2228742" y="2000853"/>
              <a:ext cx="75082" cy="74226"/>
            </a:xfrm>
            <a:custGeom>
              <a:avLst/>
              <a:gdLst/>
              <a:ahLst/>
              <a:cxnLst/>
              <a:rect l="l" t="t" r="r" b="b"/>
              <a:pathLst>
                <a:path w="2370" h="2343" extrusionOk="0">
                  <a:moveTo>
                    <a:pt x="179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lnTo>
                    <a:pt x="2072" y="2295"/>
                  </a:lnTo>
                  <a:cubicBezTo>
                    <a:pt x="2096" y="2331"/>
                    <a:pt x="2144" y="2343"/>
                    <a:pt x="2191" y="2343"/>
                  </a:cubicBezTo>
                  <a:cubicBezTo>
                    <a:pt x="2227" y="2343"/>
                    <a:pt x="2275" y="2331"/>
                    <a:pt x="2310" y="2295"/>
                  </a:cubicBezTo>
                  <a:cubicBezTo>
                    <a:pt x="2370" y="2235"/>
                    <a:pt x="2370" y="2116"/>
                    <a:pt x="2310" y="2057"/>
                  </a:cubicBezTo>
                  <a:lnTo>
                    <a:pt x="298" y="45"/>
                  </a:lnTo>
                  <a:cubicBezTo>
                    <a:pt x="269" y="15"/>
                    <a:pt x="22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2"/>
            <p:cNvSpPr/>
            <p:nvPr/>
          </p:nvSpPr>
          <p:spPr>
            <a:xfrm>
              <a:off x="2188001" y="2067159"/>
              <a:ext cx="98873" cy="35070"/>
            </a:xfrm>
            <a:custGeom>
              <a:avLst/>
              <a:gdLst/>
              <a:ahLst/>
              <a:cxnLst/>
              <a:rect l="l" t="t" r="r" b="b"/>
              <a:pathLst>
                <a:path w="3121" h="1107" extrusionOk="0">
                  <a:moveTo>
                    <a:pt x="188" y="1"/>
                  </a:moveTo>
                  <a:cubicBezTo>
                    <a:pt x="120" y="1"/>
                    <a:pt x="56" y="54"/>
                    <a:pt x="37" y="131"/>
                  </a:cubicBezTo>
                  <a:cubicBezTo>
                    <a:pt x="1" y="214"/>
                    <a:pt x="60" y="309"/>
                    <a:pt x="156" y="333"/>
                  </a:cubicBezTo>
                  <a:lnTo>
                    <a:pt x="2882" y="1107"/>
                  </a:lnTo>
                  <a:lnTo>
                    <a:pt x="2918" y="1107"/>
                  </a:lnTo>
                  <a:cubicBezTo>
                    <a:pt x="3001" y="1107"/>
                    <a:pt x="3073" y="1071"/>
                    <a:pt x="3085" y="988"/>
                  </a:cubicBezTo>
                  <a:cubicBezTo>
                    <a:pt x="3120" y="904"/>
                    <a:pt x="3061" y="809"/>
                    <a:pt x="2965" y="785"/>
                  </a:cubicBezTo>
                  <a:lnTo>
                    <a:pt x="239" y="11"/>
                  </a:lnTo>
                  <a:cubicBezTo>
                    <a:pt x="222" y="4"/>
                    <a:pt x="205" y="1"/>
                    <a:pt x="1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2"/>
            <p:cNvSpPr/>
            <p:nvPr/>
          </p:nvSpPr>
          <p:spPr>
            <a:xfrm>
              <a:off x="2185372" y="2119114"/>
              <a:ext cx="97733" cy="37066"/>
            </a:xfrm>
            <a:custGeom>
              <a:avLst/>
              <a:gdLst/>
              <a:ahLst/>
              <a:cxnLst/>
              <a:rect l="l" t="t" r="r" b="b"/>
              <a:pathLst>
                <a:path w="3085" h="1170" extrusionOk="0">
                  <a:moveTo>
                    <a:pt x="2872" y="1"/>
                  </a:moveTo>
                  <a:cubicBezTo>
                    <a:pt x="2863" y="1"/>
                    <a:pt x="2855" y="1"/>
                    <a:pt x="2846" y="3"/>
                  </a:cubicBezTo>
                  <a:lnTo>
                    <a:pt x="131" y="836"/>
                  </a:lnTo>
                  <a:cubicBezTo>
                    <a:pt x="48" y="872"/>
                    <a:pt x="0" y="955"/>
                    <a:pt x="12" y="1050"/>
                  </a:cubicBezTo>
                  <a:cubicBezTo>
                    <a:pt x="48" y="1122"/>
                    <a:pt x="108" y="1169"/>
                    <a:pt x="179" y="1169"/>
                  </a:cubicBezTo>
                  <a:cubicBezTo>
                    <a:pt x="191" y="1169"/>
                    <a:pt x="203" y="1169"/>
                    <a:pt x="227" y="1158"/>
                  </a:cubicBezTo>
                  <a:lnTo>
                    <a:pt x="2929" y="324"/>
                  </a:lnTo>
                  <a:cubicBezTo>
                    <a:pt x="3037" y="300"/>
                    <a:pt x="3084" y="217"/>
                    <a:pt x="3048" y="122"/>
                  </a:cubicBezTo>
                  <a:cubicBezTo>
                    <a:pt x="3027" y="47"/>
                    <a:pt x="2948" y="1"/>
                    <a:pt x="28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2"/>
            <p:cNvSpPr/>
            <p:nvPr/>
          </p:nvSpPr>
          <p:spPr>
            <a:xfrm>
              <a:off x="2294763" y="1960587"/>
              <a:ext cx="36242" cy="97131"/>
            </a:xfrm>
            <a:custGeom>
              <a:avLst/>
              <a:gdLst/>
              <a:ahLst/>
              <a:cxnLst/>
              <a:rect l="l" t="t" r="r" b="b"/>
              <a:pathLst>
                <a:path w="1144" h="3066" extrusionOk="0">
                  <a:moveTo>
                    <a:pt x="185" y="1"/>
                  </a:moveTo>
                  <a:cubicBezTo>
                    <a:pt x="172" y="1"/>
                    <a:pt x="158" y="2"/>
                    <a:pt x="143" y="6"/>
                  </a:cubicBezTo>
                  <a:cubicBezTo>
                    <a:pt x="60" y="42"/>
                    <a:pt x="0" y="125"/>
                    <a:pt x="24" y="220"/>
                  </a:cubicBezTo>
                  <a:lnTo>
                    <a:pt x="798" y="2947"/>
                  </a:lnTo>
                  <a:cubicBezTo>
                    <a:pt x="822" y="3018"/>
                    <a:pt x="893" y="3066"/>
                    <a:pt x="965" y="3066"/>
                  </a:cubicBezTo>
                  <a:lnTo>
                    <a:pt x="1012" y="3066"/>
                  </a:lnTo>
                  <a:cubicBezTo>
                    <a:pt x="1096" y="3030"/>
                    <a:pt x="1143" y="2947"/>
                    <a:pt x="1131" y="2852"/>
                  </a:cubicBezTo>
                  <a:lnTo>
                    <a:pt x="357" y="125"/>
                  </a:lnTo>
                  <a:cubicBezTo>
                    <a:pt x="327" y="54"/>
                    <a:pt x="262" y="1"/>
                    <a:pt x="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2"/>
            <p:cNvSpPr/>
            <p:nvPr/>
          </p:nvSpPr>
          <p:spPr>
            <a:xfrm>
              <a:off x="2346433" y="1957799"/>
              <a:ext cx="38491" cy="96909"/>
            </a:xfrm>
            <a:custGeom>
              <a:avLst/>
              <a:gdLst/>
              <a:ahLst/>
              <a:cxnLst/>
              <a:rect l="l" t="t" r="r" b="b"/>
              <a:pathLst>
                <a:path w="1215" h="3059" extrusionOk="0">
                  <a:moveTo>
                    <a:pt x="1021" y="0"/>
                  </a:moveTo>
                  <a:cubicBezTo>
                    <a:pt x="953" y="0"/>
                    <a:pt x="889" y="54"/>
                    <a:pt x="870" y="130"/>
                  </a:cubicBezTo>
                  <a:lnTo>
                    <a:pt x="36" y="2832"/>
                  </a:lnTo>
                  <a:cubicBezTo>
                    <a:pt x="0" y="2928"/>
                    <a:pt x="60" y="3011"/>
                    <a:pt x="155" y="3047"/>
                  </a:cubicBezTo>
                  <a:cubicBezTo>
                    <a:pt x="167" y="3047"/>
                    <a:pt x="179" y="3059"/>
                    <a:pt x="203" y="3059"/>
                  </a:cubicBezTo>
                  <a:cubicBezTo>
                    <a:pt x="274" y="3059"/>
                    <a:pt x="334" y="3011"/>
                    <a:pt x="358" y="2940"/>
                  </a:cubicBezTo>
                  <a:lnTo>
                    <a:pt x="1191" y="237"/>
                  </a:lnTo>
                  <a:cubicBezTo>
                    <a:pt x="1215" y="130"/>
                    <a:pt x="1167" y="23"/>
                    <a:pt x="1072" y="11"/>
                  </a:cubicBezTo>
                  <a:cubicBezTo>
                    <a:pt x="1055" y="4"/>
                    <a:pt x="1038" y="0"/>
                    <a:pt x="1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2"/>
            <p:cNvSpPr/>
            <p:nvPr/>
          </p:nvSpPr>
          <p:spPr>
            <a:xfrm>
              <a:off x="2290993" y="2100391"/>
              <a:ext cx="37731" cy="121778"/>
            </a:xfrm>
            <a:custGeom>
              <a:avLst/>
              <a:gdLst/>
              <a:ahLst/>
              <a:cxnLst/>
              <a:rect l="l" t="t" r="r" b="b"/>
              <a:pathLst>
                <a:path w="1191" h="3844" extrusionOk="0">
                  <a:moveTo>
                    <a:pt x="721" y="1"/>
                  </a:moveTo>
                  <a:cubicBezTo>
                    <a:pt x="670" y="1"/>
                    <a:pt x="616" y="30"/>
                    <a:pt x="572" y="82"/>
                  </a:cubicBezTo>
                  <a:cubicBezTo>
                    <a:pt x="191" y="629"/>
                    <a:pt x="0" y="1296"/>
                    <a:pt x="60" y="1987"/>
                  </a:cubicBezTo>
                  <a:cubicBezTo>
                    <a:pt x="119" y="2665"/>
                    <a:pt x="417" y="3308"/>
                    <a:pt x="893" y="3796"/>
                  </a:cubicBezTo>
                  <a:cubicBezTo>
                    <a:pt x="917" y="3832"/>
                    <a:pt x="965" y="3844"/>
                    <a:pt x="1012" y="3844"/>
                  </a:cubicBezTo>
                  <a:cubicBezTo>
                    <a:pt x="1060" y="3844"/>
                    <a:pt x="1096" y="3832"/>
                    <a:pt x="1131" y="3796"/>
                  </a:cubicBezTo>
                  <a:cubicBezTo>
                    <a:pt x="1191" y="3725"/>
                    <a:pt x="1191" y="3618"/>
                    <a:pt x="1131" y="3546"/>
                  </a:cubicBezTo>
                  <a:cubicBezTo>
                    <a:pt x="250" y="2665"/>
                    <a:pt x="131" y="1284"/>
                    <a:pt x="857" y="272"/>
                  </a:cubicBezTo>
                  <a:cubicBezTo>
                    <a:pt x="917" y="201"/>
                    <a:pt x="893" y="94"/>
                    <a:pt x="810" y="34"/>
                  </a:cubicBezTo>
                  <a:cubicBezTo>
                    <a:pt x="783" y="12"/>
                    <a:pt x="752" y="1"/>
                    <a:pt x="7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2"/>
            <p:cNvSpPr/>
            <p:nvPr/>
          </p:nvSpPr>
          <p:spPr>
            <a:xfrm>
              <a:off x="2353592" y="2091362"/>
              <a:ext cx="68302" cy="20307"/>
            </a:xfrm>
            <a:custGeom>
              <a:avLst/>
              <a:gdLst/>
              <a:ahLst/>
              <a:cxnLst/>
              <a:rect l="l" t="t" r="r" b="b"/>
              <a:pathLst>
                <a:path w="2156" h="641" extrusionOk="0">
                  <a:moveTo>
                    <a:pt x="971" y="1"/>
                  </a:moveTo>
                  <a:cubicBezTo>
                    <a:pt x="708" y="1"/>
                    <a:pt x="417" y="59"/>
                    <a:pt x="120" y="224"/>
                  </a:cubicBezTo>
                  <a:cubicBezTo>
                    <a:pt x="24" y="271"/>
                    <a:pt x="1" y="379"/>
                    <a:pt x="60" y="462"/>
                  </a:cubicBezTo>
                  <a:cubicBezTo>
                    <a:pt x="90" y="522"/>
                    <a:pt x="144" y="554"/>
                    <a:pt x="201" y="554"/>
                  </a:cubicBezTo>
                  <a:cubicBezTo>
                    <a:pt x="234" y="554"/>
                    <a:pt x="268" y="543"/>
                    <a:pt x="298" y="521"/>
                  </a:cubicBezTo>
                  <a:cubicBezTo>
                    <a:pt x="537" y="391"/>
                    <a:pt x="771" y="345"/>
                    <a:pt x="982" y="345"/>
                  </a:cubicBezTo>
                  <a:cubicBezTo>
                    <a:pt x="1488" y="345"/>
                    <a:pt x="1869" y="608"/>
                    <a:pt x="1894" y="617"/>
                  </a:cubicBezTo>
                  <a:cubicBezTo>
                    <a:pt x="1918" y="629"/>
                    <a:pt x="1953" y="640"/>
                    <a:pt x="2001" y="640"/>
                  </a:cubicBezTo>
                  <a:cubicBezTo>
                    <a:pt x="2060" y="640"/>
                    <a:pt x="2096" y="617"/>
                    <a:pt x="2132" y="569"/>
                  </a:cubicBezTo>
                  <a:cubicBezTo>
                    <a:pt x="2156" y="498"/>
                    <a:pt x="2144" y="390"/>
                    <a:pt x="2072" y="331"/>
                  </a:cubicBezTo>
                  <a:cubicBezTo>
                    <a:pt x="2039" y="314"/>
                    <a:pt x="1581" y="1"/>
                    <a:pt x="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2"/>
            <p:cNvSpPr/>
            <p:nvPr/>
          </p:nvSpPr>
          <p:spPr>
            <a:xfrm>
              <a:off x="2321532" y="2064434"/>
              <a:ext cx="230504" cy="260346"/>
            </a:xfrm>
            <a:custGeom>
              <a:avLst/>
              <a:gdLst/>
              <a:ahLst/>
              <a:cxnLst/>
              <a:rect l="l" t="t" r="r" b="b"/>
              <a:pathLst>
                <a:path w="7276" h="8218" extrusionOk="0">
                  <a:moveTo>
                    <a:pt x="3322" y="3038"/>
                  </a:moveTo>
                  <a:cubicBezTo>
                    <a:pt x="3394" y="3038"/>
                    <a:pt x="3489" y="3074"/>
                    <a:pt x="3549" y="3134"/>
                  </a:cubicBezTo>
                  <a:cubicBezTo>
                    <a:pt x="3668" y="3241"/>
                    <a:pt x="3668" y="3431"/>
                    <a:pt x="3525" y="3562"/>
                  </a:cubicBezTo>
                  <a:cubicBezTo>
                    <a:pt x="3465" y="3622"/>
                    <a:pt x="3388" y="3651"/>
                    <a:pt x="3311" y="3651"/>
                  </a:cubicBezTo>
                  <a:cubicBezTo>
                    <a:pt x="3233" y="3651"/>
                    <a:pt x="3156" y="3622"/>
                    <a:pt x="3096" y="3562"/>
                  </a:cubicBezTo>
                  <a:cubicBezTo>
                    <a:pt x="2977" y="3443"/>
                    <a:pt x="2977" y="3253"/>
                    <a:pt x="3096" y="3134"/>
                  </a:cubicBezTo>
                  <a:cubicBezTo>
                    <a:pt x="3156" y="3074"/>
                    <a:pt x="3227" y="3038"/>
                    <a:pt x="3322" y="3038"/>
                  </a:cubicBezTo>
                  <a:close/>
                  <a:moveTo>
                    <a:pt x="2441" y="3919"/>
                  </a:moveTo>
                  <a:cubicBezTo>
                    <a:pt x="2537" y="3919"/>
                    <a:pt x="2608" y="3955"/>
                    <a:pt x="2668" y="4015"/>
                  </a:cubicBezTo>
                  <a:cubicBezTo>
                    <a:pt x="2727" y="4074"/>
                    <a:pt x="2751" y="4146"/>
                    <a:pt x="2751" y="4229"/>
                  </a:cubicBezTo>
                  <a:cubicBezTo>
                    <a:pt x="2739" y="4312"/>
                    <a:pt x="2715" y="4384"/>
                    <a:pt x="2656" y="4443"/>
                  </a:cubicBezTo>
                  <a:cubicBezTo>
                    <a:pt x="2596" y="4503"/>
                    <a:pt x="2516" y="4533"/>
                    <a:pt x="2435" y="4533"/>
                  </a:cubicBezTo>
                  <a:cubicBezTo>
                    <a:pt x="2355" y="4533"/>
                    <a:pt x="2275" y="4503"/>
                    <a:pt x="2215" y="4443"/>
                  </a:cubicBezTo>
                  <a:cubicBezTo>
                    <a:pt x="2096" y="4324"/>
                    <a:pt x="2096" y="4134"/>
                    <a:pt x="2215" y="4015"/>
                  </a:cubicBezTo>
                  <a:cubicBezTo>
                    <a:pt x="2275" y="3955"/>
                    <a:pt x="2358" y="3919"/>
                    <a:pt x="2441" y="3919"/>
                  </a:cubicBezTo>
                  <a:close/>
                  <a:moveTo>
                    <a:pt x="6109" y="5062"/>
                  </a:moveTo>
                  <a:lnTo>
                    <a:pt x="6620" y="5586"/>
                  </a:lnTo>
                  <a:lnTo>
                    <a:pt x="4775" y="7432"/>
                  </a:lnTo>
                  <a:lnTo>
                    <a:pt x="4656" y="7551"/>
                  </a:lnTo>
                  <a:lnTo>
                    <a:pt x="4144" y="7027"/>
                  </a:lnTo>
                  <a:lnTo>
                    <a:pt x="4215" y="6955"/>
                  </a:lnTo>
                  <a:lnTo>
                    <a:pt x="4680" y="6491"/>
                  </a:lnTo>
                  <a:lnTo>
                    <a:pt x="5573" y="5598"/>
                  </a:lnTo>
                  <a:lnTo>
                    <a:pt x="6025" y="5146"/>
                  </a:lnTo>
                  <a:lnTo>
                    <a:pt x="6109" y="5062"/>
                  </a:lnTo>
                  <a:close/>
                  <a:moveTo>
                    <a:pt x="6644" y="6062"/>
                  </a:moveTo>
                  <a:lnTo>
                    <a:pt x="6668" y="6098"/>
                  </a:lnTo>
                  <a:cubicBezTo>
                    <a:pt x="6859" y="6289"/>
                    <a:pt x="6978" y="6551"/>
                    <a:pt x="6978" y="6836"/>
                  </a:cubicBezTo>
                  <a:cubicBezTo>
                    <a:pt x="6978" y="7122"/>
                    <a:pt x="6859" y="7384"/>
                    <a:pt x="6668" y="7586"/>
                  </a:cubicBezTo>
                  <a:cubicBezTo>
                    <a:pt x="6478" y="7777"/>
                    <a:pt x="6204" y="7896"/>
                    <a:pt x="5930" y="7896"/>
                  </a:cubicBezTo>
                  <a:cubicBezTo>
                    <a:pt x="5644" y="7896"/>
                    <a:pt x="5370" y="7789"/>
                    <a:pt x="5180" y="7586"/>
                  </a:cubicBezTo>
                  <a:lnTo>
                    <a:pt x="5156" y="7551"/>
                  </a:lnTo>
                  <a:lnTo>
                    <a:pt x="6644" y="6062"/>
                  </a:lnTo>
                  <a:close/>
                  <a:moveTo>
                    <a:pt x="1942" y="1"/>
                  </a:moveTo>
                  <a:cubicBezTo>
                    <a:pt x="1249" y="1"/>
                    <a:pt x="584" y="249"/>
                    <a:pt x="72" y="693"/>
                  </a:cubicBezTo>
                  <a:cubicBezTo>
                    <a:pt x="1" y="752"/>
                    <a:pt x="1" y="859"/>
                    <a:pt x="60" y="931"/>
                  </a:cubicBezTo>
                  <a:cubicBezTo>
                    <a:pt x="91" y="968"/>
                    <a:pt x="135" y="986"/>
                    <a:pt x="181" y="986"/>
                  </a:cubicBezTo>
                  <a:cubicBezTo>
                    <a:pt x="222" y="986"/>
                    <a:pt x="264" y="971"/>
                    <a:pt x="298" y="943"/>
                  </a:cubicBezTo>
                  <a:cubicBezTo>
                    <a:pt x="775" y="540"/>
                    <a:pt x="1365" y="340"/>
                    <a:pt x="1953" y="340"/>
                  </a:cubicBezTo>
                  <a:cubicBezTo>
                    <a:pt x="2601" y="340"/>
                    <a:pt x="3247" y="582"/>
                    <a:pt x="3739" y="1062"/>
                  </a:cubicBezTo>
                  <a:cubicBezTo>
                    <a:pt x="4144" y="1467"/>
                    <a:pt x="4406" y="1967"/>
                    <a:pt x="4477" y="2538"/>
                  </a:cubicBezTo>
                  <a:cubicBezTo>
                    <a:pt x="4620" y="3491"/>
                    <a:pt x="5013" y="4336"/>
                    <a:pt x="5668" y="5003"/>
                  </a:cubicBezTo>
                  <a:lnTo>
                    <a:pt x="5454" y="5229"/>
                  </a:lnTo>
                  <a:lnTo>
                    <a:pt x="3882" y="3669"/>
                  </a:lnTo>
                  <a:cubicBezTo>
                    <a:pt x="4037" y="3419"/>
                    <a:pt x="3989" y="3098"/>
                    <a:pt x="3787" y="2884"/>
                  </a:cubicBezTo>
                  <a:cubicBezTo>
                    <a:pt x="3656" y="2753"/>
                    <a:pt x="3486" y="2687"/>
                    <a:pt x="3318" y="2687"/>
                  </a:cubicBezTo>
                  <a:cubicBezTo>
                    <a:pt x="3150" y="2687"/>
                    <a:pt x="2983" y="2753"/>
                    <a:pt x="2858" y="2884"/>
                  </a:cubicBezTo>
                  <a:cubicBezTo>
                    <a:pt x="2656" y="3086"/>
                    <a:pt x="2608" y="3419"/>
                    <a:pt x="2751" y="3669"/>
                  </a:cubicBezTo>
                  <a:cubicBezTo>
                    <a:pt x="2656" y="3610"/>
                    <a:pt x="2549" y="3574"/>
                    <a:pt x="2429" y="3574"/>
                  </a:cubicBezTo>
                  <a:cubicBezTo>
                    <a:pt x="2251" y="3574"/>
                    <a:pt x="2084" y="3657"/>
                    <a:pt x="1965" y="3776"/>
                  </a:cubicBezTo>
                  <a:cubicBezTo>
                    <a:pt x="1715" y="4027"/>
                    <a:pt x="1715" y="4443"/>
                    <a:pt x="1965" y="4693"/>
                  </a:cubicBezTo>
                  <a:cubicBezTo>
                    <a:pt x="2096" y="4824"/>
                    <a:pt x="2263" y="4884"/>
                    <a:pt x="2429" y="4884"/>
                  </a:cubicBezTo>
                  <a:cubicBezTo>
                    <a:pt x="2537" y="4884"/>
                    <a:pt x="2656" y="4860"/>
                    <a:pt x="2739" y="4800"/>
                  </a:cubicBezTo>
                  <a:cubicBezTo>
                    <a:pt x="2834" y="4884"/>
                    <a:pt x="2906" y="4967"/>
                    <a:pt x="2989" y="5039"/>
                  </a:cubicBezTo>
                  <a:cubicBezTo>
                    <a:pt x="3025" y="5062"/>
                    <a:pt x="3072" y="5086"/>
                    <a:pt x="3108" y="5086"/>
                  </a:cubicBezTo>
                  <a:cubicBezTo>
                    <a:pt x="3156" y="5086"/>
                    <a:pt x="3203" y="5062"/>
                    <a:pt x="3227" y="5027"/>
                  </a:cubicBezTo>
                  <a:cubicBezTo>
                    <a:pt x="3287" y="4943"/>
                    <a:pt x="3287" y="4848"/>
                    <a:pt x="3215" y="4789"/>
                  </a:cubicBezTo>
                  <a:cubicBezTo>
                    <a:pt x="3144" y="4705"/>
                    <a:pt x="3049" y="4634"/>
                    <a:pt x="2977" y="4562"/>
                  </a:cubicBezTo>
                  <a:cubicBezTo>
                    <a:pt x="3037" y="4455"/>
                    <a:pt x="3072" y="4348"/>
                    <a:pt x="3072" y="4229"/>
                  </a:cubicBezTo>
                  <a:cubicBezTo>
                    <a:pt x="3072" y="4110"/>
                    <a:pt x="3037" y="3991"/>
                    <a:pt x="2977" y="3907"/>
                  </a:cubicBezTo>
                  <a:lnTo>
                    <a:pt x="2977" y="3907"/>
                  </a:lnTo>
                  <a:cubicBezTo>
                    <a:pt x="3084" y="3967"/>
                    <a:pt x="3203" y="3991"/>
                    <a:pt x="3311" y="3991"/>
                  </a:cubicBezTo>
                  <a:cubicBezTo>
                    <a:pt x="3430" y="3991"/>
                    <a:pt x="3525" y="3967"/>
                    <a:pt x="3632" y="3907"/>
                  </a:cubicBezTo>
                  <a:lnTo>
                    <a:pt x="5192" y="5467"/>
                  </a:lnTo>
                  <a:lnTo>
                    <a:pt x="4537" y="6122"/>
                  </a:lnTo>
                  <a:lnTo>
                    <a:pt x="3751" y="5336"/>
                  </a:lnTo>
                  <a:cubicBezTo>
                    <a:pt x="3721" y="5300"/>
                    <a:pt x="3677" y="5283"/>
                    <a:pt x="3632" y="5283"/>
                  </a:cubicBezTo>
                  <a:cubicBezTo>
                    <a:pt x="3587" y="5283"/>
                    <a:pt x="3543" y="5300"/>
                    <a:pt x="3513" y="5336"/>
                  </a:cubicBezTo>
                  <a:cubicBezTo>
                    <a:pt x="3442" y="5396"/>
                    <a:pt x="3442" y="5515"/>
                    <a:pt x="3513" y="5574"/>
                  </a:cubicBezTo>
                  <a:lnTo>
                    <a:pt x="4299" y="6360"/>
                  </a:lnTo>
                  <a:lnTo>
                    <a:pt x="4084" y="6586"/>
                  </a:lnTo>
                  <a:cubicBezTo>
                    <a:pt x="3394" y="5932"/>
                    <a:pt x="2537" y="5515"/>
                    <a:pt x="1620" y="5396"/>
                  </a:cubicBezTo>
                  <a:cubicBezTo>
                    <a:pt x="1286" y="5348"/>
                    <a:pt x="941" y="5229"/>
                    <a:pt x="644" y="5050"/>
                  </a:cubicBezTo>
                  <a:cubicBezTo>
                    <a:pt x="621" y="5035"/>
                    <a:pt x="595" y="5029"/>
                    <a:pt x="568" y="5029"/>
                  </a:cubicBezTo>
                  <a:cubicBezTo>
                    <a:pt x="510" y="5029"/>
                    <a:pt x="446" y="5061"/>
                    <a:pt x="405" y="5110"/>
                  </a:cubicBezTo>
                  <a:cubicBezTo>
                    <a:pt x="358" y="5181"/>
                    <a:pt x="394" y="5289"/>
                    <a:pt x="465" y="5348"/>
                  </a:cubicBezTo>
                  <a:cubicBezTo>
                    <a:pt x="810" y="5562"/>
                    <a:pt x="1179" y="5681"/>
                    <a:pt x="1560" y="5741"/>
                  </a:cubicBezTo>
                  <a:cubicBezTo>
                    <a:pt x="2394" y="5836"/>
                    <a:pt x="3191" y="6229"/>
                    <a:pt x="3823" y="6824"/>
                  </a:cubicBezTo>
                  <a:lnTo>
                    <a:pt x="3751" y="6896"/>
                  </a:lnTo>
                  <a:cubicBezTo>
                    <a:pt x="3692" y="6955"/>
                    <a:pt x="3692" y="7075"/>
                    <a:pt x="3751" y="7134"/>
                  </a:cubicBezTo>
                  <a:lnTo>
                    <a:pt x="4525" y="7908"/>
                  </a:lnTo>
                  <a:cubicBezTo>
                    <a:pt x="4561" y="7944"/>
                    <a:pt x="4596" y="7956"/>
                    <a:pt x="4644" y="7956"/>
                  </a:cubicBezTo>
                  <a:cubicBezTo>
                    <a:pt x="4692" y="7956"/>
                    <a:pt x="4739" y="7944"/>
                    <a:pt x="4763" y="7908"/>
                  </a:cubicBezTo>
                  <a:lnTo>
                    <a:pt x="4882" y="7789"/>
                  </a:lnTo>
                  <a:lnTo>
                    <a:pt x="4918" y="7825"/>
                  </a:lnTo>
                  <a:cubicBezTo>
                    <a:pt x="5180" y="8087"/>
                    <a:pt x="5525" y="8217"/>
                    <a:pt x="5894" y="8217"/>
                  </a:cubicBezTo>
                  <a:cubicBezTo>
                    <a:pt x="6263" y="8217"/>
                    <a:pt x="6620" y="8075"/>
                    <a:pt x="6882" y="7825"/>
                  </a:cubicBezTo>
                  <a:cubicBezTo>
                    <a:pt x="7144" y="7551"/>
                    <a:pt x="7275" y="7205"/>
                    <a:pt x="7275" y="6836"/>
                  </a:cubicBezTo>
                  <a:cubicBezTo>
                    <a:pt x="7275" y="6467"/>
                    <a:pt x="7180" y="6122"/>
                    <a:pt x="6906" y="5860"/>
                  </a:cubicBezTo>
                  <a:lnTo>
                    <a:pt x="6882" y="5824"/>
                  </a:lnTo>
                  <a:lnTo>
                    <a:pt x="6990" y="5705"/>
                  </a:lnTo>
                  <a:cubicBezTo>
                    <a:pt x="7049" y="5646"/>
                    <a:pt x="7049" y="5527"/>
                    <a:pt x="6990" y="5467"/>
                  </a:cubicBezTo>
                  <a:lnTo>
                    <a:pt x="6216" y="4693"/>
                  </a:lnTo>
                  <a:cubicBezTo>
                    <a:pt x="6192" y="4669"/>
                    <a:pt x="6144" y="4646"/>
                    <a:pt x="6097" y="4646"/>
                  </a:cubicBezTo>
                  <a:cubicBezTo>
                    <a:pt x="6061" y="4646"/>
                    <a:pt x="6013" y="4669"/>
                    <a:pt x="5989" y="4693"/>
                  </a:cubicBezTo>
                  <a:lnTo>
                    <a:pt x="5906" y="4765"/>
                  </a:lnTo>
                  <a:cubicBezTo>
                    <a:pt x="5311" y="4157"/>
                    <a:pt x="4942" y="3372"/>
                    <a:pt x="4823" y="2491"/>
                  </a:cubicBezTo>
                  <a:cubicBezTo>
                    <a:pt x="4739" y="1848"/>
                    <a:pt x="4454" y="1276"/>
                    <a:pt x="3977" y="824"/>
                  </a:cubicBezTo>
                  <a:cubicBezTo>
                    <a:pt x="3453" y="324"/>
                    <a:pt x="2775" y="26"/>
                    <a:pt x="2037" y="2"/>
                  </a:cubicBezTo>
                  <a:cubicBezTo>
                    <a:pt x="2005" y="1"/>
                    <a:pt x="1973" y="1"/>
                    <a:pt x="19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8199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1"/>
          <p:cNvSpPr/>
          <p:nvPr/>
        </p:nvSpPr>
        <p:spPr>
          <a:xfrm>
            <a:off x="2299450" y="2505972"/>
            <a:ext cx="5747700" cy="1395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51"/>
          <p:cNvSpPr txBox="1">
            <a:spLocks noGrp="1"/>
          </p:cNvSpPr>
          <p:nvPr>
            <p:ph type="ctrTitle" idx="4294967295"/>
          </p:nvPr>
        </p:nvSpPr>
        <p:spPr>
          <a:xfrm>
            <a:off x="2086749" y="134761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El</a:t>
            </a:r>
            <a:r>
              <a:rPr lang="en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 </a:t>
            </a:r>
            <a:r>
              <a:rPr lang="en" sz="1200" b="1" dirty="0" smtClean="0">
                <a:solidFill>
                  <a:schemeClr val="bg1"/>
                </a:solidFill>
                <a:latin typeface="Work Sans Regular" panose="020B0604020202020204" charset="0"/>
              </a:rPr>
              <a:t>33%</a:t>
            </a:r>
            <a:r>
              <a:rPr lang="en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 de las marcas utilizan el color azul</a:t>
            </a:r>
            <a:r>
              <a:rPr lang="en" sz="1400" dirty="0" smtClean="0"/>
              <a:t/>
            </a:r>
            <a:br>
              <a:rPr lang="en" sz="1400" dirty="0" smtClean="0"/>
            </a:br>
            <a:r>
              <a:rPr lang="en" sz="1400" b="1" dirty="0" smtClean="0"/>
              <a:t>AZUL</a:t>
            </a:r>
            <a:endParaRPr sz="1400" b="1" dirty="0"/>
          </a:p>
        </p:txBody>
      </p:sp>
      <p:sp>
        <p:nvSpPr>
          <p:cNvPr id="597" name="Google Shape;597;p51"/>
          <p:cNvSpPr txBox="1">
            <a:spLocks noGrp="1"/>
          </p:cNvSpPr>
          <p:nvPr>
            <p:ph type="ctrTitle" idx="4294967295"/>
          </p:nvPr>
        </p:nvSpPr>
        <p:spPr>
          <a:xfrm>
            <a:off x="2088032" y="3164412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01</a:t>
            </a:r>
            <a:endParaRPr sz="3000" dirty="0"/>
          </a:p>
        </p:txBody>
      </p:sp>
      <p:sp>
        <p:nvSpPr>
          <p:cNvPr id="603" name="Google Shape;603;p51"/>
          <p:cNvSpPr txBox="1">
            <a:spLocks noGrp="1"/>
          </p:cNvSpPr>
          <p:nvPr>
            <p:ph type="ctrTitle" idx="4294967295"/>
          </p:nvPr>
        </p:nvSpPr>
        <p:spPr>
          <a:xfrm>
            <a:off x="4949484" y="315458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03</a:t>
            </a:r>
            <a:endParaRPr sz="3000" dirty="0"/>
          </a:p>
        </p:txBody>
      </p:sp>
      <p:sp>
        <p:nvSpPr>
          <p:cNvPr id="604" name="Google Shape;604;p51"/>
          <p:cNvSpPr txBox="1">
            <a:spLocks noGrp="1"/>
          </p:cNvSpPr>
          <p:nvPr>
            <p:ph type="ctrTitle" idx="4294967295"/>
          </p:nvPr>
        </p:nvSpPr>
        <p:spPr>
          <a:xfrm>
            <a:off x="3530815" y="1331259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02</a:t>
            </a:r>
            <a:endParaRPr sz="3000" dirty="0"/>
          </a:p>
        </p:txBody>
      </p:sp>
      <p:sp>
        <p:nvSpPr>
          <p:cNvPr id="605" name="Google Shape;605;p51"/>
          <p:cNvSpPr txBox="1">
            <a:spLocks noGrp="1"/>
          </p:cNvSpPr>
          <p:nvPr>
            <p:ph type="ctrTitle" idx="4294967295"/>
          </p:nvPr>
        </p:nvSpPr>
        <p:spPr>
          <a:xfrm>
            <a:off x="6377356" y="1324623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04</a:t>
            </a:r>
            <a:endParaRPr sz="3000" dirty="0"/>
          </a:p>
        </p:txBody>
      </p:sp>
      <p:sp>
        <p:nvSpPr>
          <p:cNvPr id="606" name="Google Shape;606;p51"/>
          <p:cNvSpPr/>
          <p:nvPr/>
        </p:nvSpPr>
        <p:spPr>
          <a:xfrm>
            <a:off x="2830599" y="2358046"/>
            <a:ext cx="418800" cy="418800"/>
          </a:xfrm>
          <a:prstGeom prst="ellipse">
            <a:avLst/>
          </a:prstGeom>
          <a:solidFill>
            <a:srgbClr val="0070C0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9050" dir="4320000" algn="bl" rotWithShape="0">
              <a:schemeClr val="accent2">
                <a:alpha val="8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51"/>
          <p:cNvSpPr/>
          <p:nvPr/>
        </p:nvSpPr>
        <p:spPr>
          <a:xfrm>
            <a:off x="5697949" y="2358046"/>
            <a:ext cx="418800" cy="418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9050" dir="4320000" algn="bl" rotWithShape="0">
              <a:schemeClr val="accent2">
                <a:alpha val="8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51"/>
          <p:cNvSpPr/>
          <p:nvPr/>
        </p:nvSpPr>
        <p:spPr>
          <a:xfrm>
            <a:off x="7120949" y="2358046"/>
            <a:ext cx="418800" cy="418800"/>
          </a:xfrm>
          <a:prstGeom prst="ellipse">
            <a:avLst/>
          </a:prstGeom>
          <a:solidFill>
            <a:srgbClr val="FFFF00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9050" dir="4320000" algn="bl" rotWithShape="0">
              <a:schemeClr val="accent1">
                <a:alpha val="8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51"/>
          <p:cNvSpPr/>
          <p:nvPr/>
        </p:nvSpPr>
        <p:spPr>
          <a:xfrm>
            <a:off x="4264274" y="2358046"/>
            <a:ext cx="418800" cy="418800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200025" dist="19050" dir="4320000" algn="bl" rotWithShape="0">
              <a:schemeClr val="accent1">
                <a:alpha val="88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615;p52"/>
          <p:cNvSpPr txBox="1">
            <a:spLocks/>
          </p:cNvSpPr>
          <p:nvPr/>
        </p:nvSpPr>
        <p:spPr>
          <a:xfrm rot="-5400000">
            <a:off x="-891068" y="2252550"/>
            <a:ext cx="3657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arela Round"/>
              <a:buNone/>
              <a:defRPr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es-CO" sz="3000" smtClean="0">
                <a:solidFill>
                  <a:schemeClr val="accent2"/>
                </a:solidFill>
              </a:rPr>
              <a:t>DATOS DE INTERES</a:t>
            </a:r>
            <a:endParaRPr lang="es-CO" sz="3000" dirty="0">
              <a:solidFill>
                <a:schemeClr val="accent2"/>
              </a:solidFill>
            </a:endParaRPr>
          </a:p>
        </p:txBody>
      </p:sp>
      <p:sp>
        <p:nvSpPr>
          <p:cNvPr id="22" name="Google Shape;594;p51"/>
          <p:cNvSpPr txBox="1">
            <a:spLocks/>
          </p:cNvSpPr>
          <p:nvPr/>
        </p:nvSpPr>
        <p:spPr>
          <a:xfrm>
            <a:off x="3520424" y="3363838"/>
            <a:ext cx="1906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arela Round"/>
              <a:buNone/>
              <a:defRPr sz="2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endParaRPr lang="es-CO" sz="1200" dirty="0" smtClean="0">
              <a:solidFill>
                <a:schemeClr val="accent1"/>
              </a:solidFill>
              <a:latin typeface="Work Sans Regular" panose="020B0604020202020204" charset="0"/>
            </a:endParaRPr>
          </a:p>
          <a:p>
            <a:pPr algn="ctr"/>
            <a:endParaRPr lang="es-CO" sz="1200" dirty="0" smtClean="0">
              <a:solidFill>
                <a:schemeClr val="accent1"/>
              </a:solidFill>
              <a:latin typeface="Work Sans Regular" panose="020B0604020202020204" charset="0"/>
            </a:endParaRPr>
          </a:p>
          <a:p>
            <a:pPr algn="ctr"/>
            <a:r>
              <a:rPr lang="es-CO" sz="1400" b="1" dirty="0" smtClean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ROJO</a:t>
            </a:r>
          </a:p>
          <a:p>
            <a:pPr algn="ctr"/>
            <a:r>
              <a:rPr lang="es-CO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El </a:t>
            </a:r>
            <a:r>
              <a:rPr lang="es-CO" sz="1200" b="1" dirty="0" smtClean="0">
                <a:solidFill>
                  <a:schemeClr val="bg1"/>
                </a:solidFill>
                <a:latin typeface="Work Sans Regular" panose="020B0604020202020204" charset="0"/>
              </a:rPr>
              <a:t>29%</a:t>
            </a:r>
            <a:r>
              <a:rPr lang="es-CO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 de las marcas utilizan el color rojo.</a:t>
            </a:r>
            <a:endParaRPr lang="es-CO" sz="1400" b="1" dirty="0"/>
          </a:p>
        </p:txBody>
      </p:sp>
      <p:sp>
        <p:nvSpPr>
          <p:cNvPr id="23" name="Google Shape;594;p51"/>
          <p:cNvSpPr txBox="1">
            <a:spLocks/>
          </p:cNvSpPr>
          <p:nvPr/>
        </p:nvSpPr>
        <p:spPr>
          <a:xfrm>
            <a:off x="4954099" y="1345878"/>
            <a:ext cx="1906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arela Round"/>
              <a:buNone/>
              <a:defRPr sz="2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r>
              <a:rPr lang="es-CO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El </a:t>
            </a:r>
            <a:r>
              <a:rPr lang="es-CO" sz="1200" b="1" dirty="0" smtClean="0">
                <a:solidFill>
                  <a:schemeClr val="bg1"/>
                </a:solidFill>
                <a:latin typeface="Work Sans Regular" panose="020B0604020202020204" charset="0"/>
              </a:rPr>
              <a:t>28%</a:t>
            </a:r>
            <a:r>
              <a:rPr lang="es-CO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 de las marcas utilizan algún color de la escala de grises</a:t>
            </a:r>
            <a:r>
              <a:rPr lang="es-CO" sz="1400" dirty="0" smtClean="0"/>
              <a:t/>
            </a:r>
            <a:br>
              <a:rPr lang="es-CO" sz="1400" dirty="0" smtClean="0"/>
            </a:br>
            <a:r>
              <a:rPr lang="es-CO" sz="1400" b="1" dirty="0" smtClean="0"/>
              <a:t>ESCALA GRISES</a:t>
            </a:r>
            <a:endParaRPr lang="es-CO" sz="1400" b="1" dirty="0"/>
          </a:p>
        </p:txBody>
      </p:sp>
      <p:sp>
        <p:nvSpPr>
          <p:cNvPr id="24" name="Google Shape;594;p51"/>
          <p:cNvSpPr txBox="1">
            <a:spLocks/>
          </p:cNvSpPr>
          <p:nvPr/>
        </p:nvSpPr>
        <p:spPr>
          <a:xfrm>
            <a:off x="6377099" y="3579862"/>
            <a:ext cx="19065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Varela Round"/>
              <a:buNone/>
              <a:defRPr sz="2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ctr"/>
            <a:endParaRPr lang="es-CO" sz="1200" dirty="0" smtClean="0">
              <a:solidFill>
                <a:schemeClr val="accent1"/>
              </a:solidFill>
              <a:latin typeface="Work Sans Regular" panose="020B0604020202020204" charset="0"/>
            </a:endParaRPr>
          </a:p>
          <a:p>
            <a:pPr algn="ctr"/>
            <a:endParaRPr lang="es-CO" sz="1200" dirty="0" smtClean="0">
              <a:solidFill>
                <a:schemeClr val="accent1"/>
              </a:solidFill>
              <a:latin typeface="Work Sans Regular" panose="020B0604020202020204" charset="0"/>
            </a:endParaRPr>
          </a:p>
          <a:p>
            <a:pPr algn="ctr"/>
            <a:r>
              <a:rPr lang="es-CO" sz="1400" b="1" dirty="0" smtClean="0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AMARILLO</a:t>
            </a:r>
          </a:p>
          <a:p>
            <a:pPr algn="ctr"/>
            <a:r>
              <a:rPr lang="es-CO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El </a:t>
            </a:r>
            <a:r>
              <a:rPr lang="es-CO" sz="1200" b="1" dirty="0" smtClean="0">
                <a:solidFill>
                  <a:schemeClr val="bg1"/>
                </a:solidFill>
                <a:latin typeface="Work Sans Regular" panose="020B0604020202020204" charset="0"/>
              </a:rPr>
              <a:t>13%</a:t>
            </a:r>
            <a:r>
              <a:rPr lang="es-CO" sz="1200" dirty="0" smtClean="0">
                <a:solidFill>
                  <a:schemeClr val="accent1"/>
                </a:solidFill>
                <a:latin typeface="Work Sans Regular" panose="020B0604020202020204" charset="0"/>
              </a:rPr>
              <a:t> de las marcas utilizan el color amarillo o dorado..</a:t>
            </a:r>
            <a:endParaRPr lang="es-CO" sz="1400" b="1" dirty="0"/>
          </a:p>
        </p:txBody>
      </p:sp>
    </p:spTree>
    <p:extLst>
      <p:ext uri="{BB962C8B-B14F-4D97-AF65-F5344CB8AC3E}">
        <p14:creationId xmlns:p14="http://schemas.microsoft.com/office/powerpoint/2010/main" val="395034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" grpId="0"/>
      <p:bldP spid="597" grpId="0"/>
      <p:bldP spid="603" grpId="0"/>
      <p:bldP spid="604" grpId="0"/>
      <p:bldP spid="605" grpId="0"/>
      <p:bldP spid="606" grpId="0" animBg="1"/>
      <p:bldP spid="607" grpId="0" animBg="1"/>
      <p:bldP spid="608" grpId="0" animBg="1"/>
      <p:bldP spid="609" grpId="0" animBg="1"/>
      <p:bldP spid="22" grpId="0"/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urning a Startup into a Brand” – Orly Zeew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781" y="339502"/>
            <a:ext cx="4250650" cy="424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8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3465"/>
            <a:ext cx="5882244" cy="514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83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9" y="555526"/>
            <a:ext cx="8229600" cy="187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9" y="2643758"/>
            <a:ext cx="8229600" cy="187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94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8" y="483518"/>
            <a:ext cx="8229600" cy="187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8" y="2571750"/>
            <a:ext cx="8229600" cy="187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53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9357"/>
            <a:ext cx="8229600" cy="187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67589"/>
            <a:ext cx="8229600" cy="187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01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510"/>
            <a:ext cx="8229600" cy="187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39597"/>
            <a:ext cx="8229600" cy="187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37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510"/>
            <a:ext cx="8229600" cy="187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99742"/>
            <a:ext cx="8229600" cy="187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27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6"/>
          <p:cNvSpPr txBox="1">
            <a:spLocks noGrp="1"/>
          </p:cNvSpPr>
          <p:nvPr>
            <p:ph type="subTitle" idx="1"/>
          </p:nvPr>
        </p:nvSpPr>
        <p:spPr>
          <a:xfrm flipH="1">
            <a:off x="3203848" y="2787774"/>
            <a:ext cx="4320481" cy="13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/>
              <a:t>“El 70% del valor de una compañía corresponde a su marca y a la confianza que esta transmite en el mercado”</a:t>
            </a:r>
            <a:endParaRPr sz="3000" dirty="0"/>
          </a:p>
        </p:txBody>
      </p:sp>
      <p:pic>
        <p:nvPicPr>
          <p:cNvPr id="208" name="Google Shape;20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909200" y="833163"/>
            <a:ext cx="2660025" cy="347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41753">
            <a:off x="5219850" y="-274525"/>
            <a:ext cx="663801" cy="5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250125">
            <a:off x="6240395" y="4488548"/>
            <a:ext cx="885661" cy="88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87265">
            <a:off x="8666629" y="794325"/>
            <a:ext cx="893400" cy="7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19429">
            <a:off x="7568900" y="2838832"/>
            <a:ext cx="855107" cy="85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>
            <a:spLocks noGrp="1"/>
          </p:cNvSpPr>
          <p:nvPr>
            <p:ph type="ctrTitle"/>
          </p:nvPr>
        </p:nvSpPr>
        <p:spPr>
          <a:xfrm flipH="1">
            <a:off x="569375" y="968925"/>
            <a:ext cx="3953700" cy="12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No</a:t>
            </a:r>
            <a:r>
              <a:rPr lang="en" dirty="0" smtClean="0"/>
              <a:t> olvides que una imagen vale más que mil palabras…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5150" y="158921"/>
            <a:ext cx="6142574" cy="449470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3"/>
          <p:cNvSpPr txBox="1">
            <a:spLocks noGrp="1"/>
          </p:cNvSpPr>
          <p:nvPr>
            <p:ph type="ctrTitle"/>
          </p:nvPr>
        </p:nvSpPr>
        <p:spPr>
          <a:xfrm flipH="1">
            <a:off x="2486100" y="1525800"/>
            <a:ext cx="4171800" cy="177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¡¡¡MUCHAS GRACIAS!!!</a:t>
            </a:r>
            <a:endParaRPr b="1" dirty="0"/>
          </a:p>
        </p:txBody>
      </p:sp>
      <p:pic>
        <p:nvPicPr>
          <p:cNvPr id="296" name="Google Shape;29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7900" y="-313730"/>
            <a:ext cx="855107" cy="85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00274" y="892754"/>
            <a:ext cx="1778952" cy="2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41753">
            <a:off x="4307750" y="4689375"/>
            <a:ext cx="663801" cy="5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27776" y="4455254"/>
            <a:ext cx="1778952" cy="2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105642">
            <a:off x="-212687" y="2209628"/>
            <a:ext cx="880667" cy="69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98421">
            <a:off x="923475" y="719695"/>
            <a:ext cx="855107" cy="85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298419">
            <a:off x="7930275" y="4493619"/>
            <a:ext cx="855107" cy="85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>
            <a:spLocks noGrp="1"/>
          </p:cNvSpPr>
          <p:nvPr>
            <p:ph type="ctrTitle"/>
          </p:nvPr>
        </p:nvSpPr>
        <p:spPr>
          <a:xfrm>
            <a:off x="617618" y="2317250"/>
            <a:ext cx="323430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/>
              <a:t>BRANDING</a:t>
            </a:r>
            <a:endParaRPr sz="4000" b="1" dirty="0"/>
          </a:p>
        </p:txBody>
      </p:sp>
      <p:sp>
        <p:nvSpPr>
          <p:cNvPr id="218" name="Google Shape;218;p37"/>
          <p:cNvSpPr txBox="1">
            <a:spLocks noGrp="1"/>
          </p:cNvSpPr>
          <p:nvPr>
            <p:ph type="subTitle" idx="1"/>
          </p:nvPr>
        </p:nvSpPr>
        <p:spPr>
          <a:xfrm>
            <a:off x="617619" y="2778700"/>
            <a:ext cx="2559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Tus signos distintivos deben conectar con los usuarios para estar siempre en su cabeza.</a:t>
            </a:r>
            <a:endParaRPr dirty="0"/>
          </a:p>
        </p:txBody>
      </p:sp>
      <p:sp>
        <p:nvSpPr>
          <p:cNvPr id="219" name="Google Shape;219;p37"/>
          <p:cNvSpPr txBox="1">
            <a:spLocks noGrp="1"/>
          </p:cNvSpPr>
          <p:nvPr>
            <p:ph type="title" idx="2"/>
          </p:nvPr>
        </p:nvSpPr>
        <p:spPr>
          <a:xfrm>
            <a:off x="617619" y="1714374"/>
            <a:ext cx="8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220" name="Google Shape;220;p37"/>
          <p:cNvPicPr preferRelativeResize="0"/>
          <p:nvPr/>
        </p:nvPicPr>
        <p:blipFill rotWithShape="1">
          <a:blip r:embed="rId3">
            <a:alphaModFix/>
          </a:blip>
          <a:srcRect t="7911" b="7920"/>
          <a:stretch/>
        </p:blipFill>
        <p:spPr>
          <a:xfrm>
            <a:off x="4040450" y="615275"/>
            <a:ext cx="3797600" cy="38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7"/>
          <p:cNvPicPr preferRelativeResize="0"/>
          <p:nvPr/>
        </p:nvPicPr>
        <p:blipFill rotWithShape="1">
          <a:blip r:embed="rId4">
            <a:alphaModFix/>
          </a:blip>
          <a:srcRect t="4661" b="4643"/>
          <a:stretch/>
        </p:blipFill>
        <p:spPr>
          <a:xfrm>
            <a:off x="6620025" y="399025"/>
            <a:ext cx="3342575" cy="424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/>
          <p:nvPr/>
        </p:nvSpPr>
        <p:spPr>
          <a:xfrm>
            <a:off x="2218375" y="984475"/>
            <a:ext cx="6993300" cy="31746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8"/>
          <p:cNvSpPr/>
          <p:nvPr/>
        </p:nvSpPr>
        <p:spPr>
          <a:xfrm>
            <a:off x="2218375" y="984475"/>
            <a:ext cx="6993300" cy="3174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body" idx="1"/>
          </p:nvPr>
        </p:nvSpPr>
        <p:spPr>
          <a:xfrm>
            <a:off x="2627784" y="1275606"/>
            <a:ext cx="6225338" cy="23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dirty="0" smtClean="0"/>
              <a:t>Debido a su naturaleza intangible el poder de una marca difícilmente se podrá representar de manera objetiva en un balance general.</a:t>
            </a:r>
          </a:p>
          <a:p>
            <a:pPr marL="0" indent="0">
              <a:lnSpc>
                <a:spcPct val="100000"/>
              </a:lnSpc>
              <a:spcAft>
                <a:spcPts val="1600"/>
              </a:spcAft>
              <a:buSzPts val="1200"/>
              <a:buNone/>
            </a:pPr>
            <a:r>
              <a:rPr lang="es-CO" sz="2000" dirty="0">
                <a:solidFill>
                  <a:schemeClr val="bg1"/>
                </a:solidFill>
              </a:rPr>
              <a:t>Dicho esto, una marca que realmente se </a:t>
            </a:r>
            <a:r>
              <a:rPr lang="es-CO" sz="2000" b="1" dirty="0">
                <a:solidFill>
                  <a:schemeClr val="bg1"/>
                </a:solidFill>
              </a:rPr>
              <a:t>conecta con los consumidores</a:t>
            </a:r>
            <a:r>
              <a:rPr lang="es-CO" sz="2000" dirty="0">
                <a:solidFill>
                  <a:schemeClr val="bg1"/>
                </a:solidFill>
              </a:rPr>
              <a:t> puede resistir con mayor facilidad el paso del tiempo, esto le confiere un inmenso valor financiero.</a:t>
            </a: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 rot="-5400000">
            <a:off x="-514394" y="2252575"/>
            <a:ext cx="33363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chemeClr val="accent2"/>
                </a:solidFill>
              </a:rPr>
              <a:t>EL </a:t>
            </a:r>
            <a:r>
              <a:rPr lang="en" sz="3000" b="1" dirty="0" smtClean="0">
                <a:solidFill>
                  <a:schemeClr val="accent2"/>
                </a:solidFill>
              </a:rPr>
              <a:t>PODER</a:t>
            </a:r>
            <a:r>
              <a:rPr lang="en" sz="3000" dirty="0" smtClean="0">
                <a:solidFill>
                  <a:schemeClr val="accent2"/>
                </a:solidFill>
              </a:rPr>
              <a:t> DE UNA </a:t>
            </a:r>
            <a:r>
              <a:rPr lang="en" sz="3000" b="1" dirty="0" smtClean="0">
                <a:solidFill>
                  <a:schemeClr val="accent2"/>
                </a:solidFill>
              </a:rPr>
              <a:t>MARCA</a:t>
            </a:r>
            <a:endParaRPr sz="3000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950" y="386900"/>
            <a:ext cx="5747850" cy="436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>
            <a:spLocks noGrp="1"/>
          </p:cNvSpPr>
          <p:nvPr>
            <p:ph type="subTitle" idx="1"/>
          </p:nvPr>
        </p:nvSpPr>
        <p:spPr>
          <a:xfrm flipH="1">
            <a:off x="7151903" y="2103886"/>
            <a:ext cx="1308529" cy="93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Información presentada en el </a:t>
            </a:r>
            <a:r>
              <a:rPr lang="en" b="1" dirty="0" smtClean="0"/>
              <a:t>“Global 500 report” </a:t>
            </a:r>
            <a:r>
              <a:rPr lang="en" dirty="0" smtClean="0"/>
              <a:t>de la entidad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Brand Finace</a:t>
            </a:r>
            <a:endParaRPr dirty="0"/>
          </a:p>
        </p:txBody>
      </p:sp>
      <p:sp>
        <p:nvSpPr>
          <p:cNvPr id="283" name="Google Shape;283;p41"/>
          <p:cNvSpPr txBox="1">
            <a:spLocks noGrp="1"/>
          </p:cNvSpPr>
          <p:nvPr>
            <p:ph type="title"/>
          </p:nvPr>
        </p:nvSpPr>
        <p:spPr>
          <a:xfrm rot="-5400000">
            <a:off x="-1347097" y="2226151"/>
            <a:ext cx="4417098" cy="6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 smtClean="0"/>
              <a:t>LAS 10 MARCAS MÁS VALIOSAS DEL AÑO </a:t>
            </a:r>
            <a:r>
              <a:rPr lang="en" sz="2500" b="1" dirty="0" smtClean="0"/>
              <a:t>2020</a:t>
            </a:r>
            <a:endParaRPr sz="2500" b="1" dirty="0"/>
          </a:p>
        </p:txBody>
      </p:sp>
      <p:pic>
        <p:nvPicPr>
          <p:cNvPr id="6" name="Picture 4" descr="Ranked: The Most Valuable Brands in the World in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339" y="1133816"/>
            <a:ext cx="4787071" cy="287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5"/>
          <p:cNvSpPr txBox="1">
            <a:spLocks noGrp="1"/>
          </p:cNvSpPr>
          <p:nvPr>
            <p:ph type="title" idx="15"/>
          </p:nvPr>
        </p:nvSpPr>
        <p:spPr>
          <a:xfrm rot="-5400000">
            <a:off x="-751324" y="2252550"/>
            <a:ext cx="3657600" cy="643800"/>
          </a:xfrm>
          <a:prstGeom prst="rect">
            <a:avLst/>
          </a:prstGeom>
          <a:effectLst>
            <a:glow rad="139700">
              <a:schemeClr val="bg1"/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2"/>
                </a:solidFill>
              </a:rPr>
              <a:t>¿Q</a:t>
            </a:r>
            <a:r>
              <a:rPr lang="es-CO" sz="3000" dirty="0">
                <a:solidFill>
                  <a:schemeClr val="accent2"/>
                </a:solidFill>
              </a:rPr>
              <a:t>UÉ HACE VALIOSA A UNA MARCA?</a:t>
            </a:r>
            <a:endParaRPr sz="3000" dirty="0">
              <a:solidFill>
                <a:schemeClr val="accent2"/>
              </a:solidFill>
            </a:endParaRPr>
          </a:p>
        </p:txBody>
      </p:sp>
      <p:sp>
        <p:nvSpPr>
          <p:cNvPr id="342" name="Google Shape;342;p45"/>
          <p:cNvSpPr txBox="1">
            <a:spLocks noGrp="1"/>
          </p:cNvSpPr>
          <p:nvPr>
            <p:ph type="ctrTitle"/>
          </p:nvPr>
        </p:nvSpPr>
        <p:spPr>
          <a:xfrm>
            <a:off x="3059832" y="483518"/>
            <a:ext cx="1906500" cy="3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CONEXIÓN</a:t>
            </a:r>
            <a:endParaRPr b="1" dirty="0"/>
          </a:p>
        </p:txBody>
      </p:sp>
      <p:sp>
        <p:nvSpPr>
          <p:cNvPr id="343" name="Google Shape;343;p45"/>
          <p:cNvSpPr txBox="1">
            <a:spLocks noGrp="1"/>
          </p:cNvSpPr>
          <p:nvPr>
            <p:ph type="subTitle" idx="1"/>
          </p:nvPr>
        </p:nvSpPr>
        <p:spPr>
          <a:xfrm>
            <a:off x="2969906" y="771550"/>
            <a:ext cx="2034142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Crea conexiones fuertes con sus clientes, entendiendo sus necesidades. </a:t>
            </a:r>
            <a:endParaRPr dirty="0"/>
          </a:p>
        </p:txBody>
      </p:sp>
      <p:sp>
        <p:nvSpPr>
          <p:cNvPr id="351" name="Google Shape;351;p45"/>
          <p:cNvSpPr txBox="1">
            <a:spLocks noGrp="1"/>
          </p:cNvSpPr>
          <p:nvPr>
            <p:ph type="subTitle" idx="9"/>
          </p:nvPr>
        </p:nvSpPr>
        <p:spPr>
          <a:xfrm>
            <a:off x="3097548" y="3750958"/>
            <a:ext cx="1906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La</a:t>
            </a:r>
            <a:r>
              <a:rPr lang="en" dirty="0" smtClean="0"/>
              <a:t> credibilidad lo es todo a la hora de posicionar una marca. </a:t>
            </a:r>
            <a:endParaRPr dirty="0"/>
          </a:p>
        </p:txBody>
      </p:sp>
      <p:sp>
        <p:nvSpPr>
          <p:cNvPr id="354" name="Google Shape;354;p45"/>
          <p:cNvSpPr/>
          <p:nvPr/>
        </p:nvSpPr>
        <p:spPr>
          <a:xfrm>
            <a:off x="2987824" y="1909278"/>
            <a:ext cx="2097000" cy="1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algn="bl" rotWithShape="0">
              <a:schemeClr val="accent1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45"/>
          <p:cNvSpPr/>
          <p:nvPr/>
        </p:nvSpPr>
        <p:spPr>
          <a:xfrm>
            <a:off x="2987824" y="3363838"/>
            <a:ext cx="2097000" cy="1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algn="bl" rotWithShape="0">
              <a:schemeClr val="accent1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45"/>
          <p:cNvSpPr/>
          <p:nvPr/>
        </p:nvSpPr>
        <p:spPr>
          <a:xfrm>
            <a:off x="6012160" y="1707654"/>
            <a:ext cx="2097000" cy="1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algn="bl" rotWithShape="0">
              <a:schemeClr val="accent1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45"/>
          <p:cNvSpPr/>
          <p:nvPr/>
        </p:nvSpPr>
        <p:spPr>
          <a:xfrm>
            <a:off x="6012160" y="3219822"/>
            <a:ext cx="2097000" cy="1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algn="bl" rotWithShape="0">
              <a:schemeClr val="accent1">
                <a:alpha val="79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343;p45"/>
          <p:cNvSpPr txBox="1">
            <a:spLocks noGrp="1"/>
          </p:cNvSpPr>
          <p:nvPr>
            <p:ph type="subTitle" idx="1"/>
          </p:nvPr>
        </p:nvSpPr>
        <p:spPr>
          <a:xfrm>
            <a:off x="3041914" y="2283718"/>
            <a:ext cx="2034142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Representa claramente la filosofía y la identidad  de la empresa. </a:t>
            </a:r>
            <a:endParaRPr dirty="0"/>
          </a:p>
        </p:txBody>
      </p:sp>
      <p:sp>
        <p:nvSpPr>
          <p:cNvPr id="22" name="Google Shape;343;p45"/>
          <p:cNvSpPr txBox="1">
            <a:spLocks noGrp="1"/>
          </p:cNvSpPr>
          <p:nvPr>
            <p:ph type="subTitle" idx="1"/>
          </p:nvPr>
        </p:nvSpPr>
        <p:spPr>
          <a:xfrm>
            <a:off x="6012160" y="798630"/>
            <a:ext cx="2034142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Diseña experiencias inolvidables para sus clientes. </a:t>
            </a:r>
            <a:endParaRPr dirty="0"/>
          </a:p>
        </p:txBody>
      </p:sp>
      <p:sp>
        <p:nvSpPr>
          <p:cNvPr id="25" name="Google Shape;343;p45"/>
          <p:cNvSpPr txBox="1">
            <a:spLocks noGrp="1"/>
          </p:cNvSpPr>
          <p:nvPr>
            <p:ph type="subTitle" idx="1"/>
          </p:nvPr>
        </p:nvSpPr>
        <p:spPr>
          <a:xfrm>
            <a:off x="6012160" y="2139702"/>
            <a:ext cx="2034142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La capacidad de adaptarse a los cambios en el mercado. </a:t>
            </a:r>
            <a:endParaRPr dirty="0"/>
          </a:p>
        </p:txBody>
      </p:sp>
      <p:sp>
        <p:nvSpPr>
          <p:cNvPr id="27" name="Google Shape;351;p45"/>
          <p:cNvSpPr txBox="1">
            <a:spLocks noGrp="1"/>
          </p:cNvSpPr>
          <p:nvPr>
            <p:ph type="subTitle" idx="9"/>
          </p:nvPr>
        </p:nvSpPr>
        <p:spPr>
          <a:xfrm>
            <a:off x="5982236" y="3651870"/>
            <a:ext cx="2262172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 smtClean="0"/>
              <a:t>Diferenciarse de la competencia es fundamental para crear una identidad propia. </a:t>
            </a:r>
            <a:endParaRPr dirty="0"/>
          </a:p>
        </p:txBody>
      </p:sp>
      <p:sp>
        <p:nvSpPr>
          <p:cNvPr id="29" name="Google Shape;342;p45"/>
          <p:cNvSpPr txBox="1">
            <a:spLocks noGrp="1"/>
          </p:cNvSpPr>
          <p:nvPr>
            <p:ph type="ctrTitle"/>
          </p:nvPr>
        </p:nvSpPr>
        <p:spPr>
          <a:xfrm>
            <a:off x="6084168" y="483518"/>
            <a:ext cx="1906500" cy="3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INOLVIDABLE</a:t>
            </a:r>
            <a:endParaRPr b="1" dirty="0"/>
          </a:p>
        </p:txBody>
      </p:sp>
      <p:sp>
        <p:nvSpPr>
          <p:cNvPr id="32" name="Google Shape;342;p45"/>
          <p:cNvSpPr txBox="1">
            <a:spLocks noGrp="1"/>
          </p:cNvSpPr>
          <p:nvPr>
            <p:ph type="ctrTitle"/>
          </p:nvPr>
        </p:nvSpPr>
        <p:spPr>
          <a:xfrm>
            <a:off x="3083074" y="2092034"/>
            <a:ext cx="1906500" cy="3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VALORES</a:t>
            </a:r>
            <a:endParaRPr b="1" dirty="0"/>
          </a:p>
        </p:txBody>
      </p:sp>
      <p:sp>
        <p:nvSpPr>
          <p:cNvPr id="34" name="Google Shape;342;p45"/>
          <p:cNvSpPr txBox="1">
            <a:spLocks noGrp="1"/>
          </p:cNvSpPr>
          <p:nvPr>
            <p:ph type="ctrTitle"/>
          </p:nvPr>
        </p:nvSpPr>
        <p:spPr>
          <a:xfrm>
            <a:off x="6121884" y="1876010"/>
            <a:ext cx="1906500" cy="3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INNOVACIÓN</a:t>
            </a:r>
            <a:endParaRPr b="1" dirty="0"/>
          </a:p>
        </p:txBody>
      </p:sp>
      <p:sp>
        <p:nvSpPr>
          <p:cNvPr id="36" name="Google Shape;342;p45"/>
          <p:cNvSpPr txBox="1">
            <a:spLocks noGrp="1"/>
          </p:cNvSpPr>
          <p:nvPr>
            <p:ph type="ctrTitle"/>
          </p:nvPr>
        </p:nvSpPr>
        <p:spPr>
          <a:xfrm>
            <a:off x="3083074" y="3532194"/>
            <a:ext cx="1906500" cy="3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CONFIANZA</a:t>
            </a:r>
            <a:endParaRPr b="1" dirty="0"/>
          </a:p>
        </p:txBody>
      </p:sp>
      <p:sp>
        <p:nvSpPr>
          <p:cNvPr id="38" name="Google Shape;342;p45"/>
          <p:cNvSpPr txBox="1">
            <a:spLocks noGrp="1"/>
          </p:cNvSpPr>
          <p:nvPr>
            <p:ph type="ctrTitle"/>
          </p:nvPr>
        </p:nvSpPr>
        <p:spPr>
          <a:xfrm>
            <a:off x="6202660" y="3388178"/>
            <a:ext cx="1906500" cy="33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/>
              <a:t>DIFERENTE</a:t>
            </a:r>
            <a:endParaRPr b="1" dirty="0"/>
          </a:p>
        </p:txBody>
      </p:sp>
      <p:grpSp>
        <p:nvGrpSpPr>
          <p:cNvPr id="39" name="Google Shape;9288;p76"/>
          <p:cNvGrpSpPr/>
          <p:nvPr/>
        </p:nvGrpSpPr>
        <p:grpSpPr>
          <a:xfrm>
            <a:off x="2267744" y="3804742"/>
            <a:ext cx="648072" cy="648000"/>
            <a:chOff x="6870193" y="2295620"/>
            <a:chExt cx="360356" cy="343462"/>
          </a:xfrm>
          <a:solidFill>
            <a:schemeClr val="accent2"/>
          </a:solidFill>
        </p:grpSpPr>
        <p:sp>
          <p:nvSpPr>
            <p:cNvPr id="40" name="Google Shape;9289;p76"/>
            <p:cNvSpPr/>
            <p:nvPr/>
          </p:nvSpPr>
          <p:spPr>
            <a:xfrm>
              <a:off x="6870193" y="2295620"/>
              <a:ext cx="360356" cy="343462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290;p76"/>
            <p:cNvSpPr/>
            <p:nvPr/>
          </p:nvSpPr>
          <p:spPr>
            <a:xfrm>
              <a:off x="6920842" y="2577064"/>
              <a:ext cx="36709" cy="36677"/>
            </a:xfrm>
            <a:custGeom>
              <a:avLst/>
              <a:gdLst/>
              <a:ahLst/>
              <a:cxnLst/>
              <a:rect l="l" t="t" r="r" b="b"/>
              <a:pathLst>
                <a:path w="1156" h="1155" extrusionOk="0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9574;p76"/>
          <p:cNvGrpSpPr/>
          <p:nvPr/>
        </p:nvGrpSpPr>
        <p:grpSpPr>
          <a:xfrm>
            <a:off x="8264581" y="2283790"/>
            <a:ext cx="648000" cy="648000"/>
            <a:chOff x="4149138" y="4121151"/>
            <a:chExt cx="344065" cy="368644"/>
          </a:xfrm>
          <a:solidFill>
            <a:schemeClr val="accent2"/>
          </a:solidFill>
        </p:grpSpPr>
        <p:sp>
          <p:nvSpPr>
            <p:cNvPr id="43" name="Google Shape;9575;p76"/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576;p76"/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577;p76"/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578;p76"/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579;p76"/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580;p76"/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581;p76"/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582;p76"/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583;p76"/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584;p76"/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585;p76"/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586;p76"/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9408;p76"/>
          <p:cNvGrpSpPr/>
          <p:nvPr/>
        </p:nvGrpSpPr>
        <p:grpSpPr>
          <a:xfrm>
            <a:off x="8264581" y="805116"/>
            <a:ext cx="648000" cy="648000"/>
            <a:chOff x="5765817" y="3227724"/>
            <a:chExt cx="364865" cy="324822"/>
          </a:xfrm>
          <a:solidFill>
            <a:schemeClr val="accent2"/>
          </a:solidFill>
        </p:grpSpPr>
        <p:sp>
          <p:nvSpPr>
            <p:cNvPr id="56" name="Google Shape;9409;p76"/>
            <p:cNvSpPr/>
            <p:nvPr/>
          </p:nvSpPr>
          <p:spPr>
            <a:xfrm>
              <a:off x="5765817" y="3227724"/>
              <a:ext cx="364865" cy="324822"/>
            </a:xfrm>
            <a:custGeom>
              <a:avLst/>
              <a:gdLst/>
              <a:ahLst/>
              <a:cxnLst/>
              <a:rect l="l" t="t" r="r" b="b"/>
              <a:pathLst>
                <a:path w="11490" h="10229" extrusionOk="0">
                  <a:moveTo>
                    <a:pt x="8287" y="370"/>
                  </a:moveTo>
                  <a:cubicBezTo>
                    <a:pt x="9871" y="370"/>
                    <a:pt x="11157" y="1656"/>
                    <a:pt x="11157" y="3251"/>
                  </a:cubicBezTo>
                  <a:cubicBezTo>
                    <a:pt x="11133" y="4037"/>
                    <a:pt x="10847" y="4870"/>
                    <a:pt x="10299" y="5751"/>
                  </a:cubicBezTo>
                  <a:cubicBezTo>
                    <a:pt x="9847" y="6442"/>
                    <a:pt x="9216" y="7156"/>
                    <a:pt x="8418" y="7871"/>
                  </a:cubicBezTo>
                  <a:cubicBezTo>
                    <a:pt x="7263" y="8918"/>
                    <a:pt x="6084" y="9645"/>
                    <a:pt x="5763" y="9835"/>
                  </a:cubicBezTo>
                  <a:cubicBezTo>
                    <a:pt x="5430" y="9645"/>
                    <a:pt x="4251" y="8930"/>
                    <a:pt x="3096" y="7895"/>
                  </a:cubicBezTo>
                  <a:cubicBezTo>
                    <a:pt x="2310" y="7180"/>
                    <a:pt x="1667" y="6466"/>
                    <a:pt x="1215" y="5763"/>
                  </a:cubicBezTo>
                  <a:cubicBezTo>
                    <a:pt x="667" y="4894"/>
                    <a:pt x="381" y="4049"/>
                    <a:pt x="381" y="3251"/>
                  </a:cubicBezTo>
                  <a:cubicBezTo>
                    <a:pt x="381" y="1668"/>
                    <a:pt x="1667" y="370"/>
                    <a:pt x="3263" y="370"/>
                  </a:cubicBezTo>
                  <a:cubicBezTo>
                    <a:pt x="4191" y="370"/>
                    <a:pt x="5084" y="834"/>
                    <a:pt x="5620" y="1608"/>
                  </a:cubicBezTo>
                  <a:cubicBezTo>
                    <a:pt x="5656" y="1656"/>
                    <a:pt x="5715" y="1679"/>
                    <a:pt x="5775" y="1679"/>
                  </a:cubicBezTo>
                  <a:cubicBezTo>
                    <a:pt x="5834" y="1679"/>
                    <a:pt x="5894" y="1656"/>
                    <a:pt x="5918" y="1608"/>
                  </a:cubicBezTo>
                  <a:cubicBezTo>
                    <a:pt x="6454" y="834"/>
                    <a:pt x="7335" y="370"/>
                    <a:pt x="8287" y="370"/>
                  </a:cubicBezTo>
                  <a:close/>
                  <a:moveTo>
                    <a:pt x="3227" y="1"/>
                  </a:moveTo>
                  <a:cubicBezTo>
                    <a:pt x="1441" y="1"/>
                    <a:pt x="0" y="1441"/>
                    <a:pt x="0" y="3227"/>
                  </a:cubicBezTo>
                  <a:cubicBezTo>
                    <a:pt x="0" y="4108"/>
                    <a:pt x="298" y="5013"/>
                    <a:pt x="893" y="5942"/>
                  </a:cubicBezTo>
                  <a:cubicBezTo>
                    <a:pt x="1370" y="6668"/>
                    <a:pt x="2001" y="7418"/>
                    <a:pt x="2822" y="8145"/>
                  </a:cubicBezTo>
                  <a:cubicBezTo>
                    <a:pt x="4203" y="9383"/>
                    <a:pt x="5620" y="10181"/>
                    <a:pt x="5632" y="10192"/>
                  </a:cubicBezTo>
                  <a:cubicBezTo>
                    <a:pt x="5668" y="10216"/>
                    <a:pt x="5692" y="10228"/>
                    <a:pt x="5727" y="10228"/>
                  </a:cubicBezTo>
                  <a:cubicBezTo>
                    <a:pt x="5751" y="10228"/>
                    <a:pt x="5787" y="10216"/>
                    <a:pt x="5811" y="10192"/>
                  </a:cubicBezTo>
                  <a:cubicBezTo>
                    <a:pt x="5834" y="10181"/>
                    <a:pt x="7239" y="9395"/>
                    <a:pt x="8632" y="8145"/>
                  </a:cubicBezTo>
                  <a:cubicBezTo>
                    <a:pt x="9442" y="7418"/>
                    <a:pt x="10097" y="6668"/>
                    <a:pt x="10561" y="5942"/>
                  </a:cubicBezTo>
                  <a:cubicBezTo>
                    <a:pt x="11157" y="5013"/>
                    <a:pt x="11454" y="4108"/>
                    <a:pt x="11454" y="3227"/>
                  </a:cubicBezTo>
                  <a:cubicBezTo>
                    <a:pt x="11490" y="1441"/>
                    <a:pt x="10049" y="1"/>
                    <a:pt x="8263" y="1"/>
                  </a:cubicBezTo>
                  <a:cubicBezTo>
                    <a:pt x="7275" y="1"/>
                    <a:pt x="6358" y="453"/>
                    <a:pt x="5739" y="1203"/>
                  </a:cubicBezTo>
                  <a:cubicBezTo>
                    <a:pt x="5132" y="453"/>
                    <a:pt x="4203" y="1"/>
                    <a:pt x="3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410;p76"/>
            <p:cNvSpPr/>
            <p:nvPr/>
          </p:nvSpPr>
          <p:spPr>
            <a:xfrm>
              <a:off x="6022144" y="3250429"/>
              <a:ext cx="85484" cy="84341"/>
            </a:xfrm>
            <a:custGeom>
              <a:avLst/>
              <a:gdLst/>
              <a:ahLst/>
              <a:cxnLst/>
              <a:rect l="l" t="t" r="r" b="b"/>
              <a:pathLst>
                <a:path w="2692" h="2656" extrusionOk="0">
                  <a:moveTo>
                    <a:pt x="191" y="0"/>
                  </a:moveTo>
                  <a:cubicBezTo>
                    <a:pt x="84" y="0"/>
                    <a:pt x="1" y="72"/>
                    <a:pt x="1" y="179"/>
                  </a:cubicBezTo>
                  <a:cubicBezTo>
                    <a:pt x="1" y="286"/>
                    <a:pt x="84" y="357"/>
                    <a:pt x="191" y="357"/>
                  </a:cubicBezTo>
                  <a:cubicBezTo>
                    <a:pt x="1346" y="357"/>
                    <a:pt x="2311" y="1310"/>
                    <a:pt x="2334" y="2477"/>
                  </a:cubicBezTo>
                  <a:cubicBezTo>
                    <a:pt x="2334" y="2572"/>
                    <a:pt x="2406" y="2655"/>
                    <a:pt x="2513" y="2655"/>
                  </a:cubicBezTo>
                  <a:cubicBezTo>
                    <a:pt x="2608" y="2655"/>
                    <a:pt x="2692" y="2560"/>
                    <a:pt x="2692" y="2477"/>
                  </a:cubicBezTo>
                  <a:cubicBezTo>
                    <a:pt x="2668" y="1107"/>
                    <a:pt x="1561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411;p76"/>
            <p:cNvSpPr/>
            <p:nvPr/>
          </p:nvSpPr>
          <p:spPr>
            <a:xfrm>
              <a:off x="5862987" y="3250429"/>
              <a:ext cx="73386" cy="43504"/>
            </a:xfrm>
            <a:custGeom>
              <a:avLst/>
              <a:gdLst/>
              <a:ahLst/>
              <a:cxnLst/>
              <a:rect l="l" t="t" r="r" b="b"/>
              <a:pathLst>
                <a:path w="2311" h="1370" extrusionOk="0">
                  <a:moveTo>
                    <a:pt x="179" y="0"/>
                  </a:moveTo>
                  <a:cubicBezTo>
                    <a:pt x="72" y="0"/>
                    <a:pt x="0" y="72"/>
                    <a:pt x="0" y="179"/>
                  </a:cubicBezTo>
                  <a:cubicBezTo>
                    <a:pt x="0" y="286"/>
                    <a:pt x="72" y="357"/>
                    <a:pt x="179" y="357"/>
                  </a:cubicBezTo>
                  <a:cubicBezTo>
                    <a:pt x="881" y="357"/>
                    <a:pt x="1548" y="703"/>
                    <a:pt x="1953" y="1298"/>
                  </a:cubicBezTo>
                  <a:cubicBezTo>
                    <a:pt x="1989" y="1334"/>
                    <a:pt x="2036" y="1369"/>
                    <a:pt x="2108" y="1369"/>
                  </a:cubicBezTo>
                  <a:cubicBezTo>
                    <a:pt x="2131" y="1369"/>
                    <a:pt x="2179" y="1357"/>
                    <a:pt x="2203" y="1334"/>
                  </a:cubicBezTo>
                  <a:cubicBezTo>
                    <a:pt x="2286" y="1286"/>
                    <a:pt x="2310" y="1179"/>
                    <a:pt x="2251" y="1084"/>
                  </a:cubicBezTo>
                  <a:cubicBezTo>
                    <a:pt x="1786" y="405"/>
                    <a:pt x="1012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9332;p76"/>
          <p:cNvGrpSpPr/>
          <p:nvPr/>
        </p:nvGrpSpPr>
        <p:grpSpPr>
          <a:xfrm>
            <a:off x="8263961" y="3804742"/>
            <a:ext cx="648000" cy="648000"/>
            <a:chOff x="1311620" y="2512098"/>
            <a:chExt cx="648000" cy="648000"/>
          </a:xfrm>
          <a:solidFill>
            <a:schemeClr val="accent2"/>
          </a:solidFill>
        </p:grpSpPr>
        <p:sp>
          <p:nvSpPr>
            <p:cNvPr id="60" name="Google Shape;9333;p76"/>
            <p:cNvSpPr/>
            <p:nvPr/>
          </p:nvSpPr>
          <p:spPr>
            <a:xfrm>
              <a:off x="1311620" y="2512098"/>
              <a:ext cx="648000" cy="648000"/>
            </a:xfrm>
            <a:custGeom>
              <a:avLst/>
              <a:gdLst/>
              <a:ahLst/>
              <a:cxnLst/>
              <a:rect l="l" t="t" r="r" b="b"/>
              <a:pathLst>
                <a:path w="8943" h="10741" extrusionOk="0">
                  <a:moveTo>
                    <a:pt x="8430" y="1013"/>
                  </a:moveTo>
                  <a:cubicBezTo>
                    <a:pt x="8466" y="1013"/>
                    <a:pt x="8514" y="1025"/>
                    <a:pt x="8549" y="1061"/>
                  </a:cubicBezTo>
                  <a:cubicBezTo>
                    <a:pt x="8573" y="1084"/>
                    <a:pt x="8585" y="1132"/>
                    <a:pt x="8585" y="1180"/>
                  </a:cubicBezTo>
                  <a:lnTo>
                    <a:pt x="8585" y="1846"/>
                  </a:lnTo>
                  <a:cubicBezTo>
                    <a:pt x="8585" y="2454"/>
                    <a:pt x="8454" y="2906"/>
                    <a:pt x="8192" y="3204"/>
                  </a:cubicBezTo>
                  <a:cubicBezTo>
                    <a:pt x="7954" y="3466"/>
                    <a:pt x="7633" y="3585"/>
                    <a:pt x="7323" y="3716"/>
                  </a:cubicBezTo>
                  <a:cubicBezTo>
                    <a:pt x="7180" y="3775"/>
                    <a:pt x="7025" y="3835"/>
                    <a:pt x="6894" y="3918"/>
                  </a:cubicBezTo>
                  <a:cubicBezTo>
                    <a:pt x="7037" y="3466"/>
                    <a:pt x="7121" y="2989"/>
                    <a:pt x="7121" y="2501"/>
                  </a:cubicBezTo>
                  <a:lnTo>
                    <a:pt x="7121" y="1811"/>
                  </a:lnTo>
                  <a:cubicBezTo>
                    <a:pt x="7335" y="1811"/>
                    <a:pt x="7549" y="1715"/>
                    <a:pt x="7680" y="1513"/>
                  </a:cubicBezTo>
                  <a:lnTo>
                    <a:pt x="7799" y="1334"/>
                  </a:lnTo>
                  <a:cubicBezTo>
                    <a:pt x="7954" y="1132"/>
                    <a:pt x="8168" y="1013"/>
                    <a:pt x="8430" y="1013"/>
                  </a:cubicBezTo>
                  <a:close/>
                  <a:moveTo>
                    <a:pt x="453" y="1025"/>
                  </a:moveTo>
                  <a:cubicBezTo>
                    <a:pt x="703" y="1025"/>
                    <a:pt x="929" y="1144"/>
                    <a:pt x="1072" y="1358"/>
                  </a:cubicBezTo>
                  <a:lnTo>
                    <a:pt x="1191" y="1537"/>
                  </a:lnTo>
                  <a:cubicBezTo>
                    <a:pt x="1322" y="1703"/>
                    <a:pt x="1537" y="1834"/>
                    <a:pt x="1763" y="1834"/>
                  </a:cubicBezTo>
                  <a:lnTo>
                    <a:pt x="1763" y="2513"/>
                  </a:lnTo>
                  <a:cubicBezTo>
                    <a:pt x="1763" y="2989"/>
                    <a:pt x="1834" y="3466"/>
                    <a:pt x="1977" y="3930"/>
                  </a:cubicBezTo>
                  <a:cubicBezTo>
                    <a:pt x="1846" y="3835"/>
                    <a:pt x="1703" y="3775"/>
                    <a:pt x="1548" y="3716"/>
                  </a:cubicBezTo>
                  <a:cubicBezTo>
                    <a:pt x="1239" y="3597"/>
                    <a:pt x="929" y="3466"/>
                    <a:pt x="691" y="3204"/>
                  </a:cubicBezTo>
                  <a:cubicBezTo>
                    <a:pt x="417" y="2906"/>
                    <a:pt x="286" y="2454"/>
                    <a:pt x="286" y="1846"/>
                  </a:cubicBezTo>
                  <a:lnTo>
                    <a:pt x="286" y="1191"/>
                  </a:lnTo>
                  <a:cubicBezTo>
                    <a:pt x="286" y="1144"/>
                    <a:pt x="298" y="1096"/>
                    <a:pt x="334" y="1072"/>
                  </a:cubicBezTo>
                  <a:cubicBezTo>
                    <a:pt x="358" y="1037"/>
                    <a:pt x="405" y="1025"/>
                    <a:pt x="453" y="1025"/>
                  </a:cubicBezTo>
                  <a:close/>
                  <a:moveTo>
                    <a:pt x="7097" y="299"/>
                  </a:moveTo>
                  <a:lnTo>
                    <a:pt x="7097" y="668"/>
                  </a:lnTo>
                  <a:lnTo>
                    <a:pt x="5739" y="668"/>
                  </a:lnTo>
                  <a:cubicBezTo>
                    <a:pt x="5656" y="668"/>
                    <a:pt x="5585" y="739"/>
                    <a:pt x="5585" y="834"/>
                  </a:cubicBezTo>
                  <a:cubicBezTo>
                    <a:pt x="5585" y="918"/>
                    <a:pt x="5656" y="1001"/>
                    <a:pt x="5739" y="1001"/>
                  </a:cubicBezTo>
                  <a:lnTo>
                    <a:pt x="6775" y="1001"/>
                  </a:lnTo>
                  <a:lnTo>
                    <a:pt x="6775" y="2513"/>
                  </a:lnTo>
                  <a:cubicBezTo>
                    <a:pt x="6787" y="3882"/>
                    <a:pt x="6132" y="5192"/>
                    <a:pt x="5013" y="6014"/>
                  </a:cubicBezTo>
                  <a:lnTo>
                    <a:pt x="4894" y="6097"/>
                  </a:lnTo>
                  <a:cubicBezTo>
                    <a:pt x="4870" y="6097"/>
                    <a:pt x="4835" y="6085"/>
                    <a:pt x="4811" y="6085"/>
                  </a:cubicBezTo>
                  <a:lnTo>
                    <a:pt x="4037" y="6085"/>
                  </a:lnTo>
                  <a:cubicBezTo>
                    <a:pt x="4001" y="6085"/>
                    <a:pt x="3977" y="6085"/>
                    <a:pt x="3942" y="6097"/>
                  </a:cubicBezTo>
                  <a:lnTo>
                    <a:pt x="3823" y="6014"/>
                  </a:lnTo>
                  <a:cubicBezTo>
                    <a:pt x="2727" y="5192"/>
                    <a:pt x="2060" y="3882"/>
                    <a:pt x="2060" y="2513"/>
                  </a:cubicBezTo>
                  <a:lnTo>
                    <a:pt x="2060" y="1001"/>
                  </a:lnTo>
                  <a:lnTo>
                    <a:pt x="5013" y="1001"/>
                  </a:lnTo>
                  <a:cubicBezTo>
                    <a:pt x="5108" y="1001"/>
                    <a:pt x="5180" y="918"/>
                    <a:pt x="5180" y="834"/>
                  </a:cubicBezTo>
                  <a:cubicBezTo>
                    <a:pt x="5180" y="739"/>
                    <a:pt x="5108" y="668"/>
                    <a:pt x="5013" y="668"/>
                  </a:cubicBezTo>
                  <a:lnTo>
                    <a:pt x="1727" y="668"/>
                  </a:lnTo>
                  <a:lnTo>
                    <a:pt x="1727" y="299"/>
                  </a:lnTo>
                  <a:close/>
                  <a:moveTo>
                    <a:pt x="4823" y="6395"/>
                  </a:moveTo>
                  <a:cubicBezTo>
                    <a:pt x="4882" y="6395"/>
                    <a:pt x="4930" y="6442"/>
                    <a:pt x="4930" y="6502"/>
                  </a:cubicBezTo>
                  <a:lnTo>
                    <a:pt x="4930" y="6621"/>
                  </a:lnTo>
                  <a:cubicBezTo>
                    <a:pt x="4930" y="6680"/>
                    <a:pt x="4882" y="6728"/>
                    <a:pt x="4823" y="6728"/>
                  </a:cubicBezTo>
                  <a:lnTo>
                    <a:pt x="4049" y="6728"/>
                  </a:lnTo>
                  <a:cubicBezTo>
                    <a:pt x="3989" y="6728"/>
                    <a:pt x="3942" y="6680"/>
                    <a:pt x="3942" y="6621"/>
                  </a:cubicBezTo>
                  <a:lnTo>
                    <a:pt x="3942" y="6502"/>
                  </a:lnTo>
                  <a:cubicBezTo>
                    <a:pt x="3942" y="6442"/>
                    <a:pt x="3989" y="6395"/>
                    <a:pt x="4049" y="6395"/>
                  </a:cubicBezTo>
                  <a:close/>
                  <a:moveTo>
                    <a:pt x="4620" y="7037"/>
                  </a:moveTo>
                  <a:lnTo>
                    <a:pt x="4620" y="8573"/>
                  </a:lnTo>
                  <a:lnTo>
                    <a:pt x="4239" y="8573"/>
                  </a:lnTo>
                  <a:lnTo>
                    <a:pt x="4239" y="7037"/>
                  </a:lnTo>
                  <a:close/>
                  <a:moveTo>
                    <a:pt x="5418" y="8883"/>
                  </a:moveTo>
                  <a:cubicBezTo>
                    <a:pt x="5525" y="8883"/>
                    <a:pt x="5608" y="8978"/>
                    <a:pt x="5608" y="9073"/>
                  </a:cubicBezTo>
                  <a:lnTo>
                    <a:pt x="5608" y="9252"/>
                  </a:lnTo>
                  <a:lnTo>
                    <a:pt x="4215" y="9252"/>
                  </a:lnTo>
                  <a:cubicBezTo>
                    <a:pt x="4120" y="9252"/>
                    <a:pt x="4049" y="9335"/>
                    <a:pt x="4049" y="9419"/>
                  </a:cubicBezTo>
                  <a:cubicBezTo>
                    <a:pt x="4049" y="9514"/>
                    <a:pt x="4120" y="9585"/>
                    <a:pt x="4215" y="9585"/>
                  </a:cubicBezTo>
                  <a:lnTo>
                    <a:pt x="6370" y="9585"/>
                  </a:lnTo>
                  <a:cubicBezTo>
                    <a:pt x="6382" y="9585"/>
                    <a:pt x="6406" y="9597"/>
                    <a:pt x="6418" y="9609"/>
                  </a:cubicBezTo>
                  <a:lnTo>
                    <a:pt x="6561" y="10371"/>
                  </a:lnTo>
                  <a:cubicBezTo>
                    <a:pt x="6561" y="10383"/>
                    <a:pt x="6561" y="10407"/>
                    <a:pt x="6549" y="10407"/>
                  </a:cubicBezTo>
                  <a:cubicBezTo>
                    <a:pt x="6549" y="10407"/>
                    <a:pt x="6537" y="10419"/>
                    <a:pt x="6525" y="10419"/>
                  </a:cubicBezTo>
                  <a:lnTo>
                    <a:pt x="2370" y="10419"/>
                  </a:lnTo>
                  <a:cubicBezTo>
                    <a:pt x="2358" y="10419"/>
                    <a:pt x="2334" y="10407"/>
                    <a:pt x="2334" y="10407"/>
                  </a:cubicBezTo>
                  <a:cubicBezTo>
                    <a:pt x="2334" y="10407"/>
                    <a:pt x="2322" y="10383"/>
                    <a:pt x="2322" y="10371"/>
                  </a:cubicBezTo>
                  <a:lnTo>
                    <a:pt x="2477" y="9609"/>
                  </a:lnTo>
                  <a:cubicBezTo>
                    <a:pt x="2477" y="9597"/>
                    <a:pt x="2489" y="9585"/>
                    <a:pt x="2513" y="9585"/>
                  </a:cubicBezTo>
                  <a:lnTo>
                    <a:pt x="3489" y="9585"/>
                  </a:lnTo>
                  <a:cubicBezTo>
                    <a:pt x="3573" y="9585"/>
                    <a:pt x="3644" y="9514"/>
                    <a:pt x="3644" y="9419"/>
                  </a:cubicBezTo>
                  <a:cubicBezTo>
                    <a:pt x="3644" y="9335"/>
                    <a:pt x="3573" y="9252"/>
                    <a:pt x="3489" y="9252"/>
                  </a:cubicBezTo>
                  <a:lnTo>
                    <a:pt x="3263" y="9252"/>
                  </a:lnTo>
                  <a:lnTo>
                    <a:pt x="3263" y="9073"/>
                  </a:lnTo>
                  <a:cubicBezTo>
                    <a:pt x="3263" y="8978"/>
                    <a:pt x="3346" y="8883"/>
                    <a:pt x="3453" y="8883"/>
                  </a:cubicBezTo>
                  <a:close/>
                  <a:moveTo>
                    <a:pt x="1739" y="1"/>
                  </a:moveTo>
                  <a:cubicBezTo>
                    <a:pt x="1572" y="1"/>
                    <a:pt x="1441" y="132"/>
                    <a:pt x="1441" y="299"/>
                  </a:cubicBezTo>
                  <a:lnTo>
                    <a:pt x="1441" y="703"/>
                  </a:lnTo>
                  <a:cubicBezTo>
                    <a:pt x="1441" y="858"/>
                    <a:pt x="1572" y="1001"/>
                    <a:pt x="1739" y="1001"/>
                  </a:cubicBezTo>
                  <a:lnTo>
                    <a:pt x="1775" y="1001"/>
                  </a:lnTo>
                  <a:lnTo>
                    <a:pt x="1775" y="1513"/>
                  </a:lnTo>
                  <a:cubicBezTo>
                    <a:pt x="1656" y="1513"/>
                    <a:pt x="1537" y="1453"/>
                    <a:pt x="1477" y="1358"/>
                  </a:cubicBezTo>
                  <a:lnTo>
                    <a:pt x="1358" y="1180"/>
                  </a:lnTo>
                  <a:cubicBezTo>
                    <a:pt x="1156" y="882"/>
                    <a:pt x="822" y="715"/>
                    <a:pt x="477" y="715"/>
                  </a:cubicBezTo>
                  <a:cubicBezTo>
                    <a:pt x="346" y="715"/>
                    <a:pt x="227" y="763"/>
                    <a:pt x="132" y="846"/>
                  </a:cubicBezTo>
                  <a:cubicBezTo>
                    <a:pt x="48" y="941"/>
                    <a:pt x="1" y="1049"/>
                    <a:pt x="1" y="1191"/>
                  </a:cubicBezTo>
                  <a:lnTo>
                    <a:pt x="1" y="1846"/>
                  </a:lnTo>
                  <a:cubicBezTo>
                    <a:pt x="1" y="3418"/>
                    <a:pt x="798" y="3751"/>
                    <a:pt x="1465" y="4013"/>
                  </a:cubicBezTo>
                  <a:cubicBezTo>
                    <a:pt x="1810" y="4168"/>
                    <a:pt x="2144" y="4299"/>
                    <a:pt x="2299" y="4609"/>
                  </a:cubicBezTo>
                  <a:cubicBezTo>
                    <a:pt x="2334" y="4704"/>
                    <a:pt x="2322" y="4775"/>
                    <a:pt x="2263" y="4847"/>
                  </a:cubicBezTo>
                  <a:cubicBezTo>
                    <a:pt x="2212" y="4914"/>
                    <a:pt x="2120" y="4946"/>
                    <a:pt x="2041" y="4946"/>
                  </a:cubicBezTo>
                  <a:cubicBezTo>
                    <a:pt x="2008" y="4946"/>
                    <a:pt x="1978" y="4940"/>
                    <a:pt x="1953" y="4930"/>
                  </a:cubicBezTo>
                  <a:cubicBezTo>
                    <a:pt x="1834" y="4882"/>
                    <a:pt x="1822" y="4728"/>
                    <a:pt x="1834" y="4632"/>
                  </a:cubicBezTo>
                  <a:cubicBezTo>
                    <a:pt x="1834" y="4537"/>
                    <a:pt x="1775" y="4466"/>
                    <a:pt x="1679" y="4466"/>
                  </a:cubicBezTo>
                  <a:cubicBezTo>
                    <a:pt x="1596" y="4466"/>
                    <a:pt x="1513" y="4525"/>
                    <a:pt x="1513" y="4609"/>
                  </a:cubicBezTo>
                  <a:cubicBezTo>
                    <a:pt x="1513" y="4740"/>
                    <a:pt x="1537" y="5085"/>
                    <a:pt x="1834" y="5228"/>
                  </a:cubicBezTo>
                  <a:cubicBezTo>
                    <a:pt x="1906" y="5252"/>
                    <a:pt x="1965" y="5263"/>
                    <a:pt x="2037" y="5263"/>
                  </a:cubicBezTo>
                  <a:cubicBezTo>
                    <a:pt x="2203" y="5263"/>
                    <a:pt x="2382" y="5192"/>
                    <a:pt x="2489" y="5073"/>
                  </a:cubicBezTo>
                  <a:cubicBezTo>
                    <a:pt x="2501" y="5061"/>
                    <a:pt x="2513" y="5049"/>
                    <a:pt x="2513" y="5025"/>
                  </a:cubicBezTo>
                  <a:cubicBezTo>
                    <a:pt x="2811" y="5502"/>
                    <a:pt x="3215" y="5942"/>
                    <a:pt x="3680" y="6275"/>
                  </a:cubicBezTo>
                  <a:lnTo>
                    <a:pt x="3703" y="6299"/>
                  </a:lnTo>
                  <a:cubicBezTo>
                    <a:pt x="3656" y="6347"/>
                    <a:pt x="3644" y="6430"/>
                    <a:pt x="3644" y="6514"/>
                  </a:cubicBezTo>
                  <a:lnTo>
                    <a:pt x="3644" y="6633"/>
                  </a:lnTo>
                  <a:cubicBezTo>
                    <a:pt x="3644" y="6835"/>
                    <a:pt x="3775" y="6990"/>
                    <a:pt x="3965" y="7037"/>
                  </a:cubicBezTo>
                  <a:lnTo>
                    <a:pt x="3965" y="8585"/>
                  </a:lnTo>
                  <a:lnTo>
                    <a:pt x="3489" y="8585"/>
                  </a:lnTo>
                  <a:cubicBezTo>
                    <a:pt x="3203" y="8585"/>
                    <a:pt x="2977" y="8811"/>
                    <a:pt x="2977" y="9085"/>
                  </a:cubicBezTo>
                  <a:lnTo>
                    <a:pt x="2977" y="9264"/>
                  </a:lnTo>
                  <a:lnTo>
                    <a:pt x="2549" y="9264"/>
                  </a:lnTo>
                  <a:cubicBezTo>
                    <a:pt x="2382" y="9264"/>
                    <a:pt x="2239" y="9383"/>
                    <a:pt x="2203" y="9550"/>
                  </a:cubicBezTo>
                  <a:lnTo>
                    <a:pt x="2060" y="10312"/>
                  </a:lnTo>
                  <a:cubicBezTo>
                    <a:pt x="2037" y="10419"/>
                    <a:pt x="2060" y="10514"/>
                    <a:pt x="2132" y="10609"/>
                  </a:cubicBezTo>
                  <a:cubicBezTo>
                    <a:pt x="2203" y="10693"/>
                    <a:pt x="2299" y="10740"/>
                    <a:pt x="2394" y="10740"/>
                  </a:cubicBezTo>
                  <a:lnTo>
                    <a:pt x="6549" y="10740"/>
                  </a:lnTo>
                  <a:cubicBezTo>
                    <a:pt x="6656" y="10740"/>
                    <a:pt x="6763" y="10693"/>
                    <a:pt x="6823" y="10609"/>
                  </a:cubicBezTo>
                  <a:cubicBezTo>
                    <a:pt x="6894" y="10514"/>
                    <a:pt x="6906" y="10419"/>
                    <a:pt x="6894" y="10312"/>
                  </a:cubicBezTo>
                  <a:lnTo>
                    <a:pt x="6740" y="9550"/>
                  </a:lnTo>
                  <a:cubicBezTo>
                    <a:pt x="6716" y="9383"/>
                    <a:pt x="6561" y="9264"/>
                    <a:pt x="6406" y="9264"/>
                  </a:cubicBezTo>
                  <a:lnTo>
                    <a:pt x="5966" y="9264"/>
                  </a:lnTo>
                  <a:lnTo>
                    <a:pt x="5966" y="9085"/>
                  </a:lnTo>
                  <a:cubicBezTo>
                    <a:pt x="5966" y="8811"/>
                    <a:pt x="5751" y="8585"/>
                    <a:pt x="5466" y="8585"/>
                  </a:cubicBezTo>
                  <a:lnTo>
                    <a:pt x="4989" y="8585"/>
                  </a:lnTo>
                  <a:lnTo>
                    <a:pt x="4989" y="7037"/>
                  </a:lnTo>
                  <a:cubicBezTo>
                    <a:pt x="5168" y="6990"/>
                    <a:pt x="5299" y="6835"/>
                    <a:pt x="5299" y="6633"/>
                  </a:cubicBezTo>
                  <a:lnTo>
                    <a:pt x="5299" y="6502"/>
                  </a:lnTo>
                  <a:cubicBezTo>
                    <a:pt x="5299" y="6430"/>
                    <a:pt x="5275" y="6359"/>
                    <a:pt x="5239" y="6275"/>
                  </a:cubicBezTo>
                  <a:lnTo>
                    <a:pt x="5275" y="6264"/>
                  </a:lnTo>
                  <a:cubicBezTo>
                    <a:pt x="5728" y="5918"/>
                    <a:pt x="6132" y="5490"/>
                    <a:pt x="6430" y="5013"/>
                  </a:cubicBezTo>
                  <a:cubicBezTo>
                    <a:pt x="6442" y="5025"/>
                    <a:pt x="6466" y="5049"/>
                    <a:pt x="6466" y="5061"/>
                  </a:cubicBezTo>
                  <a:cubicBezTo>
                    <a:pt x="6585" y="5180"/>
                    <a:pt x="6740" y="5252"/>
                    <a:pt x="6906" y="5252"/>
                  </a:cubicBezTo>
                  <a:cubicBezTo>
                    <a:pt x="6978" y="5252"/>
                    <a:pt x="7061" y="5240"/>
                    <a:pt x="7121" y="5204"/>
                  </a:cubicBezTo>
                  <a:cubicBezTo>
                    <a:pt x="7418" y="5073"/>
                    <a:pt x="7442" y="4751"/>
                    <a:pt x="7430" y="4597"/>
                  </a:cubicBezTo>
                  <a:cubicBezTo>
                    <a:pt x="7430" y="4513"/>
                    <a:pt x="7359" y="4454"/>
                    <a:pt x="7263" y="4454"/>
                  </a:cubicBezTo>
                  <a:cubicBezTo>
                    <a:pt x="7180" y="4454"/>
                    <a:pt x="7121" y="4525"/>
                    <a:pt x="7121" y="4609"/>
                  </a:cubicBezTo>
                  <a:cubicBezTo>
                    <a:pt x="7121" y="4716"/>
                    <a:pt x="7097" y="4871"/>
                    <a:pt x="7002" y="4906"/>
                  </a:cubicBezTo>
                  <a:cubicBezTo>
                    <a:pt x="6975" y="4920"/>
                    <a:pt x="6945" y="4925"/>
                    <a:pt x="6913" y="4925"/>
                  </a:cubicBezTo>
                  <a:cubicBezTo>
                    <a:pt x="6831" y="4925"/>
                    <a:pt x="6740" y="4886"/>
                    <a:pt x="6680" y="4835"/>
                  </a:cubicBezTo>
                  <a:cubicBezTo>
                    <a:pt x="6621" y="4775"/>
                    <a:pt x="6609" y="4692"/>
                    <a:pt x="6656" y="4597"/>
                  </a:cubicBezTo>
                  <a:cubicBezTo>
                    <a:pt x="6799" y="4287"/>
                    <a:pt x="7121" y="4156"/>
                    <a:pt x="7490" y="4001"/>
                  </a:cubicBezTo>
                  <a:cubicBezTo>
                    <a:pt x="8145" y="3739"/>
                    <a:pt x="8942" y="3406"/>
                    <a:pt x="8942" y="1834"/>
                  </a:cubicBezTo>
                  <a:lnTo>
                    <a:pt x="8942" y="1180"/>
                  </a:lnTo>
                  <a:cubicBezTo>
                    <a:pt x="8907" y="1061"/>
                    <a:pt x="8847" y="941"/>
                    <a:pt x="8752" y="846"/>
                  </a:cubicBezTo>
                  <a:cubicBezTo>
                    <a:pt x="8668" y="763"/>
                    <a:pt x="8549" y="715"/>
                    <a:pt x="8406" y="715"/>
                  </a:cubicBezTo>
                  <a:cubicBezTo>
                    <a:pt x="8049" y="715"/>
                    <a:pt x="7728" y="894"/>
                    <a:pt x="7537" y="1180"/>
                  </a:cubicBezTo>
                  <a:lnTo>
                    <a:pt x="7418" y="1358"/>
                  </a:lnTo>
                  <a:cubicBezTo>
                    <a:pt x="7335" y="1453"/>
                    <a:pt x="7240" y="1513"/>
                    <a:pt x="7121" y="1513"/>
                  </a:cubicBezTo>
                  <a:lnTo>
                    <a:pt x="7121" y="1001"/>
                  </a:lnTo>
                  <a:lnTo>
                    <a:pt x="7144" y="1001"/>
                  </a:lnTo>
                  <a:cubicBezTo>
                    <a:pt x="7311" y="1001"/>
                    <a:pt x="7442" y="858"/>
                    <a:pt x="7442" y="703"/>
                  </a:cubicBezTo>
                  <a:lnTo>
                    <a:pt x="7442" y="299"/>
                  </a:lnTo>
                  <a:cubicBezTo>
                    <a:pt x="7442" y="132"/>
                    <a:pt x="7311" y="1"/>
                    <a:pt x="7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334;p76"/>
            <p:cNvSpPr/>
            <p:nvPr/>
          </p:nvSpPr>
          <p:spPr>
            <a:xfrm>
              <a:off x="1590638" y="2834153"/>
              <a:ext cx="88501" cy="84754"/>
            </a:xfrm>
            <a:custGeom>
              <a:avLst/>
              <a:gdLst/>
              <a:ahLst/>
              <a:cxnLst/>
              <a:rect l="l" t="t" r="r" b="b"/>
              <a:pathLst>
                <a:path w="2787" h="2669" extrusionOk="0">
                  <a:moveTo>
                    <a:pt x="1358" y="488"/>
                  </a:moveTo>
                  <a:lnTo>
                    <a:pt x="1596" y="977"/>
                  </a:lnTo>
                  <a:cubicBezTo>
                    <a:pt x="1632" y="1036"/>
                    <a:pt x="1668" y="1072"/>
                    <a:pt x="1751" y="1084"/>
                  </a:cubicBezTo>
                  <a:lnTo>
                    <a:pt x="2299" y="1155"/>
                  </a:lnTo>
                  <a:lnTo>
                    <a:pt x="1929" y="1548"/>
                  </a:lnTo>
                  <a:cubicBezTo>
                    <a:pt x="1882" y="1596"/>
                    <a:pt x="1870" y="1655"/>
                    <a:pt x="1870" y="1715"/>
                  </a:cubicBezTo>
                  <a:lnTo>
                    <a:pt x="1953" y="2263"/>
                  </a:lnTo>
                  <a:lnTo>
                    <a:pt x="1465" y="2012"/>
                  </a:lnTo>
                  <a:cubicBezTo>
                    <a:pt x="1429" y="1989"/>
                    <a:pt x="1406" y="1989"/>
                    <a:pt x="1370" y="1989"/>
                  </a:cubicBezTo>
                  <a:cubicBezTo>
                    <a:pt x="1346" y="1989"/>
                    <a:pt x="1310" y="1989"/>
                    <a:pt x="1287" y="2012"/>
                  </a:cubicBezTo>
                  <a:lnTo>
                    <a:pt x="798" y="2263"/>
                  </a:lnTo>
                  <a:lnTo>
                    <a:pt x="882" y="1715"/>
                  </a:lnTo>
                  <a:cubicBezTo>
                    <a:pt x="894" y="1655"/>
                    <a:pt x="870" y="1596"/>
                    <a:pt x="822" y="1548"/>
                  </a:cubicBezTo>
                  <a:lnTo>
                    <a:pt x="417" y="1155"/>
                  </a:lnTo>
                  <a:lnTo>
                    <a:pt x="977" y="1084"/>
                  </a:lnTo>
                  <a:cubicBezTo>
                    <a:pt x="1036" y="1072"/>
                    <a:pt x="1096" y="1036"/>
                    <a:pt x="1120" y="977"/>
                  </a:cubicBezTo>
                  <a:lnTo>
                    <a:pt x="1358" y="488"/>
                  </a:lnTo>
                  <a:close/>
                  <a:moveTo>
                    <a:pt x="1406" y="0"/>
                  </a:moveTo>
                  <a:cubicBezTo>
                    <a:pt x="1334" y="0"/>
                    <a:pt x="1275" y="48"/>
                    <a:pt x="1239" y="107"/>
                  </a:cubicBezTo>
                  <a:lnTo>
                    <a:pt x="917" y="774"/>
                  </a:lnTo>
                  <a:lnTo>
                    <a:pt x="179" y="881"/>
                  </a:lnTo>
                  <a:cubicBezTo>
                    <a:pt x="108" y="893"/>
                    <a:pt x="48" y="941"/>
                    <a:pt x="36" y="1012"/>
                  </a:cubicBezTo>
                  <a:cubicBezTo>
                    <a:pt x="1" y="1084"/>
                    <a:pt x="36" y="1155"/>
                    <a:pt x="84" y="1203"/>
                  </a:cubicBezTo>
                  <a:lnTo>
                    <a:pt x="620" y="1727"/>
                  </a:lnTo>
                  <a:lnTo>
                    <a:pt x="501" y="2453"/>
                  </a:lnTo>
                  <a:cubicBezTo>
                    <a:pt x="477" y="2524"/>
                    <a:pt x="513" y="2608"/>
                    <a:pt x="572" y="2632"/>
                  </a:cubicBezTo>
                  <a:cubicBezTo>
                    <a:pt x="604" y="2657"/>
                    <a:pt x="639" y="2669"/>
                    <a:pt x="674" y="2669"/>
                  </a:cubicBezTo>
                  <a:cubicBezTo>
                    <a:pt x="705" y="2669"/>
                    <a:pt x="735" y="2660"/>
                    <a:pt x="763" y="2644"/>
                  </a:cubicBezTo>
                  <a:lnTo>
                    <a:pt x="1417" y="2310"/>
                  </a:lnTo>
                  <a:lnTo>
                    <a:pt x="2072" y="2644"/>
                  </a:lnTo>
                  <a:cubicBezTo>
                    <a:pt x="2108" y="2667"/>
                    <a:pt x="2132" y="2667"/>
                    <a:pt x="2168" y="2667"/>
                  </a:cubicBezTo>
                  <a:cubicBezTo>
                    <a:pt x="2203" y="2667"/>
                    <a:pt x="2239" y="2644"/>
                    <a:pt x="2263" y="2632"/>
                  </a:cubicBezTo>
                  <a:cubicBezTo>
                    <a:pt x="2322" y="2584"/>
                    <a:pt x="2358" y="2513"/>
                    <a:pt x="2346" y="2453"/>
                  </a:cubicBezTo>
                  <a:lnTo>
                    <a:pt x="2227" y="1727"/>
                  </a:lnTo>
                  <a:lnTo>
                    <a:pt x="2763" y="1203"/>
                  </a:lnTo>
                  <a:cubicBezTo>
                    <a:pt x="2775" y="1155"/>
                    <a:pt x="2787" y="1084"/>
                    <a:pt x="2775" y="1012"/>
                  </a:cubicBezTo>
                  <a:cubicBezTo>
                    <a:pt x="2739" y="941"/>
                    <a:pt x="2703" y="893"/>
                    <a:pt x="2620" y="881"/>
                  </a:cubicBezTo>
                  <a:lnTo>
                    <a:pt x="1894" y="774"/>
                  </a:lnTo>
                  <a:lnTo>
                    <a:pt x="1572" y="107"/>
                  </a:lnTo>
                  <a:cubicBezTo>
                    <a:pt x="1537" y="48"/>
                    <a:pt x="1465" y="0"/>
                    <a:pt x="1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9380;p76"/>
          <p:cNvSpPr/>
          <p:nvPr/>
        </p:nvSpPr>
        <p:spPr>
          <a:xfrm>
            <a:off x="2267744" y="915566"/>
            <a:ext cx="648000" cy="648000"/>
          </a:xfrm>
          <a:custGeom>
            <a:avLst/>
            <a:gdLst/>
            <a:ahLst/>
            <a:cxnLst/>
            <a:rect l="l" t="t" r="r" b="b"/>
            <a:pathLst>
              <a:path w="10812" h="10811" extrusionOk="0">
                <a:moveTo>
                  <a:pt x="2769" y="2858"/>
                </a:moveTo>
                <a:cubicBezTo>
                  <a:pt x="2830" y="2858"/>
                  <a:pt x="2892" y="2866"/>
                  <a:pt x="2954" y="2881"/>
                </a:cubicBezTo>
                <a:cubicBezTo>
                  <a:pt x="3251" y="2941"/>
                  <a:pt x="3489" y="3191"/>
                  <a:pt x="3549" y="3489"/>
                </a:cubicBezTo>
                <a:cubicBezTo>
                  <a:pt x="3608" y="3774"/>
                  <a:pt x="3501" y="4036"/>
                  <a:pt x="3275" y="4227"/>
                </a:cubicBezTo>
                <a:cubicBezTo>
                  <a:pt x="3132" y="4346"/>
                  <a:pt x="3037" y="4548"/>
                  <a:pt x="3037" y="4739"/>
                </a:cubicBezTo>
                <a:lnTo>
                  <a:pt x="3037" y="5084"/>
                </a:lnTo>
                <a:cubicBezTo>
                  <a:pt x="3037" y="5346"/>
                  <a:pt x="3263" y="5572"/>
                  <a:pt x="3525" y="5572"/>
                </a:cubicBezTo>
                <a:lnTo>
                  <a:pt x="5228" y="5572"/>
                </a:lnTo>
                <a:lnTo>
                  <a:pt x="5228" y="7263"/>
                </a:lnTo>
                <a:cubicBezTo>
                  <a:pt x="5228" y="7370"/>
                  <a:pt x="5156" y="7441"/>
                  <a:pt x="5049" y="7441"/>
                </a:cubicBezTo>
                <a:lnTo>
                  <a:pt x="4704" y="7441"/>
                </a:lnTo>
                <a:cubicBezTo>
                  <a:pt x="4597" y="7441"/>
                  <a:pt x="4513" y="7406"/>
                  <a:pt x="4442" y="7322"/>
                </a:cubicBezTo>
                <a:cubicBezTo>
                  <a:pt x="4225" y="7076"/>
                  <a:pt x="3925" y="6935"/>
                  <a:pt x="3599" y="6935"/>
                </a:cubicBezTo>
                <a:cubicBezTo>
                  <a:pt x="3532" y="6935"/>
                  <a:pt x="3463" y="6941"/>
                  <a:pt x="3394" y="6953"/>
                </a:cubicBezTo>
                <a:cubicBezTo>
                  <a:pt x="2965" y="7025"/>
                  <a:pt x="2620" y="7370"/>
                  <a:pt x="2537" y="7787"/>
                </a:cubicBezTo>
                <a:cubicBezTo>
                  <a:pt x="2453" y="8120"/>
                  <a:pt x="2549" y="8454"/>
                  <a:pt x="2751" y="8715"/>
                </a:cubicBezTo>
                <a:cubicBezTo>
                  <a:pt x="2965" y="8965"/>
                  <a:pt x="3275" y="9108"/>
                  <a:pt x="3608" y="9108"/>
                </a:cubicBezTo>
                <a:cubicBezTo>
                  <a:pt x="3930" y="9108"/>
                  <a:pt x="4227" y="8965"/>
                  <a:pt x="4442" y="8715"/>
                </a:cubicBezTo>
                <a:cubicBezTo>
                  <a:pt x="4501" y="8632"/>
                  <a:pt x="4585" y="8608"/>
                  <a:pt x="4692" y="8608"/>
                </a:cubicBezTo>
                <a:lnTo>
                  <a:pt x="5037" y="8608"/>
                </a:lnTo>
                <a:cubicBezTo>
                  <a:pt x="5132" y="8608"/>
                  <a:pt x="5216" y="8680"/>
                  <a:pt x="5216" y="8787"/>
                </a:cubicBezTo>
                <a:lnTo>
                  <a:pt x="5216" y="10501"/>
                </a:lnTo>
                <a:lnTo>
                  <a:pt x="846" y="10501"/>
                </a:lnTo>
                <a:cubicBezTo>
                  <a:pt x="572" y="10501"/>
                  <a:pt x="334" y="10263"/>
                  <a:pt x="334" y="9977"/>
                </a:cubicBezTo>
                <a:lnTo>
                  <a:pt x="334" y="5572"/>
                </a:lnTo>
                <a:lnTo>
                  <a:pt x="2025" y="5572"/>
                </a:lnTo>
                <a:cubicBezTo>
                  <a:pt x="2299" y="5572"/>
                  <a:pt x="2513" y="5346"/>
                  <a:pt x="2513" y="5084"/>
                </a:cubicBezTo>
                <a:lnTo>
                  <a:pt x="2513" y="4727"/>
                </a:lnTo>
                <a:cubicBezTo>
                  <a:pt x="2513" y="4513"/>
                  <a:pt x="2430" y="4334"/>
                  <a:pt x="2299" y="4215"/>
                </a:cubicBezTo>
                <a:cubicBezTo>
                  <a:pt x="2120" y="4072"/>
                  <a:pt x="2013" y="3858"/>
                  <a:pt x="2013" y="3620"/>
                </a:cubicBezTo>
                <a:cubicBezTo>
                  <a:pt x="2013" y="3381"/>
                  <a:pt x="2120" y="3179"/>
                  <a:pt x="2299" y="3024"/>
                </a:cubicBezTo>
                <a:cubicBezTo>
                  <a:pt x="2431" y="2919"/>
                  <a:pt x="2596" y="2858"/>
                  <a:pt x="2769" y="2858"/>
                </a:cubicBezTo>
                <a:close/>
                <a:moveTo>
                  <a:pt x="10014" y="298"/>
                </a:moveTo>
                <a:cubicBezTo>
                  <a:pt x="10300" y="298"/>
                  <a:pt x="10538" y="536"/>
                  <a:pt x="10538" y="822"/>
                </a:cubicBezTo>
                <a:lnTo>
                  <a:pt x="10538" y="5239"/>
                </a:lnTo>
                <a:lnTo>
                  <a:pt x="10312" y="5239"/>
                </a:lnTo>
                <a:cubicBezTo>
                  <a:pt x="10228" y="5239"/>
                  <a:pt x="10157" y="5322"/>
                  <a:pt x="10157" y="5406"/>
                </a:cubicBezTo>
                <a:cubicBezTo>
                  <a:pt x="10157" y="5501"/>
                  <a:pt x="10228" y="5572"/>
                  <a:pt x="10312" y="5572"/>
                </a:cubicBezTo>
                <a:lnTo>
                  <a:pt x="10490" y="5572"/>
                </a:lnTo>
                <a:lnTo>
                  <a:pt x="10490" y="9977"/>
                </a:lnTo>
                <a:cubicBezTo>
                  <a:pt x="10490" y="10263"/>
                  <a:pt x="10252" y="10501"/>
                  <a:pt x="9978" y="10501"/>
                </a:cubicBezTo>
                <a:lnTo>
                  <a:pt x="5573" y="10501"/>
                </a:lnTo>
                <a:lnTo>
                  <a:pt x="5573" y="8799"/>
                </a:lnTo>
                <a:cubicBezTo>
                  <a:pt x="5573" y="8537"/>
                  <a:pt x="5347" y="8311"/>
                  <a:pt x="5073" y="8311"/>
                </a:cubicBezTo>
                <a:lnTo>
                  <a:pt x="4739" y="8311"/>
                </a:lnTo>
                <a:cubicBezTo>
                  <a:pt x="4525" y="8311"/>
                  <a:pt x="4347" y="8394"/>
                  <a:pt x="4227" y="8537"/>
                </a:cubicBezTo>
                <a:cubicBezTo>
                  <a:pt x="4085" y="8715"/>
                  <a:pt x="3870" y="8811"/>
                  <a:pt x="3632" y="8811"/>
                </a:cubicBezTo>
                <a:cubicBezTo>
                  <a:pt x="3394" y="8811"/>
                  <a:pt x="3192" y="8715"/>
                  <a:pt x="3037" y="8537"/>
                </a:cubicBezTo>
                <a:cubicBezTo>
                  <a:pt x="2894" y="8358"/>
                  <a:pt x="2834" y="8120"/>
                  <a:pt x="2894" y="7882"/>
                </a:cubicBezTo>
                <a:cubicBezTo>
                  <a:pt x="2954" y="7584"/>
                  <a:pt x="3204" y="7346"/>
                  <a:pt x="3501" y="7287"/>
                </a:cubicBezTo>
                <a:cubicBezTo>
                  <a:pt x="3557" y="7275"/>
                  <a:pt x="3612" y="7269"/>
                  <a:pt x="3665" y="7269"/>
                </a:cubicBezTo>
                <a:cubicBezTo>
                  <a:pt x="3887" y="7269"/>
                  <a:pt x="4086" y="7367"/>
                  <a:pt x="4239" y="7549"/>
                </a:cubicBezTo>
                <a:cubicBezTo>
                  <a:pt x="4358" y="7703"/>
                  <a:pt x="4561" y="7787"/>
                  <a:pt x="4751" y="7787"/>
                </a:cubicBezTo>
                <a:lnTo>
                  <a:pt x="5097" y="7787"/>
                </a:lnTo>
                <a:cubicBezTo>
                  <a:pt x="5359" y="7787"/>
                  <a:pt x="5585" y="7561"/>
                  <a:pt x="5585" y="7299"/>
                </a:cubicBezTo>
                <a:lnTo>
                  <a:pt x="5585" y="5596"/>
                </a:lnTo>
                <a:lnTo>
                  <a:pt x="7275" y="5596"/>
                </a:lnTo>
                <a:cubicBezTo>
                  <a:pt x="7383" y="5596"/>
                  <a:pt x="7454" y="5679"/>
                  <a:pt x="7454" y="5775"/>
                </a:cubicBezTo>
                <a:lnTo>
                  <a:pt x="7454" y="6120"/>
                </a:lnTo>
                <a:cubicBezTo>
                  <a:pt x="7454" y="6227"/>
                  <a:pt x="7418" y="6310"/>
                  <a:pt x="7335" y="6394"/>
                </a:cubicBezTo>
                <a:cubicBezTo>
                  <a:pt x="7037" y="6644"/>
                  <a:pt x="6894" y="7025"/>
                  <a:pt x="6966" y="7430"/>
                </a:cubicBezTo>
                <a:cubicBezTo>
                  <a:pt x="7037" y="7858"/>
                  <a:pt x="7383" y="8203"/>
                  <a:pt x="7799" y="8299"/>
                </a:cubicBezTo>
                <a:cubicBezTo>
                  <a:pt x="7871" y="8311"/>
                  <a:pt x="7954" y="8323"/>
                  <a:pt x="8037" y="8323"/>
                </a:cubicBezTo>
                <a:cubicBezTo>
                  <a:pt x="8288" y="8323"/>
                  <a:pt x="8526" y="8239"/>
                  <a:pt x="8728" y="8084"/>
                </a:cubicBezTo>
                <a:cubicBezTo>
                  <a:pt x="8978" y="7882"/>
                  <a:pt x="9121" y="7561"/>
                  <a:pt x="9121" y="7239"/>
                </a:cubicBezTo>
                <a:cubicBezTo>
                  <a:pt x="9121" y="6906"/>
                  <a:pt x="8978" y="6608"/>
                  <a:pt x="8728" y="6406"/>
                </a:cubicBezTo>
                <a:cubicBezTo>
                  <a:pt x="8645" y="6346"/>
                  <a:pt x="8621" y="6251"/>
                  <a:pt x="8621" y="6132"/>
                </a:cubicBezTo>
                <a:lnTo>
                  <a:pt x="8621" y="5798"/>
                </a:lnTo>
                <a:cubicBezTo>
                  <a:pt x="8621" y="5691"/>
                  <a:pt x="8692" y="5620"/>
                  <a:pt x="8799" y="5620"/>
                </a:cubicBezTo>
                <a:lnTo>
                  <a:pt x="9645" y="5620"/>
                </a:lnTo>
                <a:cubicBezTo>
                  <a:pt x="9740" y="5620"/>
                  <a:pt x="9812" y="5536"/>
                  <a:pt x="9812" y="5453"/>
                </a:cubicBezTo>
                <a:cubicBezTo>
                  <a:pt x="9812" y="5358"/>
                  <a:pt x="9740" y="5286"/>
                  <a:pt x="9645" y="5286"/>
                </a:cubicBezTo>
                <a:lnTo>
                  <a:pt x="8799" y="5286"/>
                </a:lnTo>
                <a:cubicBezTo>
                  <a:pt x="8526" y="5286"/>
                  <a:pt x="8311" y="5513"/>
                  <a:pt x="8311" y="5775"/>
                </a:cubicBezTo>
                <a:lnTo>
                  <a:pt x="8311" y="6120"/>
                </a:lnTo>
                <a:cubicBezTo>
                  <a:pt x="8311" y="6334"/>
                  <a:pt x="8395" y="6513"/>
                  <a:pt x="8526" y="6632"/>
                </a:cubicBezTo>
                <a:cubicBezTo>
                  <a:pt x="8704" y="6775"/>
                  <a:pt x="8811" y="6989"/>
                  <a:pt x="8811" y="7227"/>
                </a:cubicBezTo>
                <a:cubicBezTo>
                  <a:pt x="8811" y="7465"/>
                  <a:pt x="8704" y="7668"/>
                  <a:pt x="8526" y="7822"/>
                </a:cubicBezTo>
                <a:cubicBezTo>
                  <a:pt x="8394" y="7928"/>
                  <a:pt x="8229" y="7988"/>
                  <a:pt x="8056" y="7988"/>
                </a:cubicBezTo>
                <a:cubicBezTo>
                  <a:pt x="7995" y="7988"/>
                  <a:pt x="7933" y="7981"/>
                  <a:pt x="7871" y="7965"/>
                </a:cubicBezTo>
                <a:cubicBezTo>
                  <a:pt x="7573" y="7906"/>
                  <a:pt x="7335" y="7656"/>
                  <a:pt x="7275" y="7358"/>
                </a:cubicBezTo>
                <a:cubicBezTo>
                  <a:pt x="7216" y="7072"/>
                  <a:pt x="7323" y="6810"/>
                  <a:pt x="7549" y="6608"/>
                </a:cubicBezTo>
                <a:cubicBezTo>
                  <a:pt x="7692" y="6489"/>
                  <a:pt x="7787" y="6298"/>
                  <a:pt x="7787" y="6108"/>
                </a:cubicBezTo>
                <a:lnTo>
                  <a:pt x="7787" y="5763"/>
                </a:lnTo>
                <a:cubicBezTo>
                  <a:pt x="7787" y="5501"/>
                  <a:pt x="7561" y="5275"/>
                  <a:pt x="7287" y="5275"/>
                </a:cubicBezTo>
                <a:lnTo>
                  <a:pt x="5597" y="5275"/>
                </a:lnTo>
                <a:lnTo>
                  <a:pt x="5597" y="3572"/>
                </a:lnTo>
                <a:cubicBezTo>
                  <a:pt x="5597" y="3477"/>
                  <a:pt x="5668" y="3393"/>
                  <a:pt x="5775" y="3393"/>
                </a:cubicBezTo>
                <a:lnTo>
                  <a:pt x="6121" y="3393"/>
                </a:lnTo>
                <a:cubicBezTo>
                  <a:pt x="6216" y="3393"/>
                  <a:pt x="6311" y="3441"/>
                  <a:pt x="6383" y="3512"/>
                </a:cubicBezTo>
                <a:cubicBezTo>
                  <a:pt x="6592" y="3762"/>
                  <a:pt x="6901" y="3911"/>
                  <a:pt x="7234" y="3911"/>
                </a:cubicBezTo>
                <a:cubicBezTo>
                  <a:pt x="7299" y="3911"/>
                  <a:pt x="7364" y="3905"/>
                  <a:pt x="7430" y="3893"/>
                </a:cubicBezTo>
                <a:cubicBezTo>
                  <a:pt x="7859" y="3810"/>
                  <a:pt x="8204" y="3477"/>
                  <a:pt x="8288" y="3060"/>
                </a:cubicBezTo>
                <a:cubicBezTo>
                  <a:pt x="8359" y="2727"/>
                  <a:pt x="8276" y="2381"/>
                  <a:pt x="8061" y="2131"/>
                </a:cubicBezTo>
                <a:cubicBezTo>
                  <a:pt x="7859" y="1881"/>
                  <a:pt x="7549" y="1726"/>
                  <a:pt x="7216" y="1726"/>
                </a:cubicBezTo>
                <a:cubicBezTo>
                  <a:pt x="6894" y="1726"/>
                  <a:pt x="6597" y="1881"/>
                  <a:pt x="6383" y="2131"/>
                </a:cubicBezTo>
                <a:cubicBezTo>
                  <a:pt x="6323" y="2203"/>
                  <a:pt x="6240" y="2238"/>
                  <a:pt x="6132" y="2238"/>
                </a:cubicBezTo>
                <a:lnTo>
                  <a:pt x="5787" y="2238"/>
                </a:lnTo>
                <a:cubicBezTo>
                  <a:pt x="5680" y="2238"/>
                  <a:pt x="5609" y="2167"/>
                  <a:pt x="5609" y="2060"/>
                </a:cubicBezTo>
                <a:lnTo>
                  <a:pt x="5609" y="1215"/>
                </a:lnTo>
                <a:cubicBezTo>
                  <a:pt x="5609" y="1119"/>
                  <a:pt x="5537" y="1048"/>
                  <a:pt x="5442" y="1048"/>
                </a:cubicBezTo>
                <a:cubicBezTo>
                  <a:pt x="5359" y="1048"/>
                  <a:pt x="5287" y="1119"/>
                  <a:pt x="5287" y="1215"/>
                </a:cubicBezTo>
                <a:lnTo>
                  <a:pt x="5287" y="2060"/>
                </a:lnTo>
                <a:cubicBezTo>
                  <a:pt x="5287" y="2322"/>
                  <a:pt x="5501" y="2548"/>
                  <a:pt x="5775" y="2548"/>
                </a:cubicBezTo>
                <a:lnTo>
                  <a:pt x="6121" y="2548"/>
                </a:lnTo>
                <a:cubicBezTo>
                  <a:pt x="6323" y="2548"/>
                  <a:pt x="6502" y="2465"/>
                  <a:pt x="6621" y="2322"/>
                </a:cubicBezTo>
                <a:cubicBezTo>
                  <a:pt x="6775" y="2143"/>
                  <a:pt x="6978" y="2048"/>
                  <a:pt x="7216" y="2048"/>
                </a:cubicBezTo>
                <a:cubicBezTo>
                  <a:pt x="7454" y="2048"/>
                  <a:pt x="7668" y="2143"/>
                  <a:pt x="7811" y="2322"/>
                </a:cubicBezTo>
                <a:cubicBezTo>
                  <a:pt x="7966" y="2500"/>
                  <a:pt x="8026" y="2739"/>
                  <a:pt x="7966" y="2977"/>
                </a:cubicBezTo>
                <a:cubicBezTo>
                  <a:pt x="7907" y="3274"/>
                  <a:pt x="7656" y="3512"/>
                  <a:pt x="7359" y="3572"/>
                </a:cubicBezTo>
                <a:cubicBezTo>
                  <a:pt x="7303" y="3584"/>
                  <a:pt x="7248" y="3589"/>
                  <a:pt x="7193" y="3589"/>
                </a:cubicBezTo>
                <a:cubicBezTo>
                  <a:pt x="6969" y="3589"/>
                  <a:pt x="6762" y="3492"/>
                  <a:pt x="6609" y="3310"/>
                </a:cubicBezTo>
                <a:cubicBezTo>
                  <a:pt x="6490" y="3155"/>
                  <a:pt x="6299" y="3072"/>
                  <a:pt x="6097" y="3072"/>
                </a:cubicBezTo>
                <a:lnTo>
                  <a:pt x="5763" y="3072"/>
                </a:lnTo>
                <a:cubicBezTo>
                  <a:pt x="5490" y="3072"/>
                  <a:pt x="5275" y="3298"/>
                  <a:pt x="5275" y="3560"/>
                </a:cubicBezTo>
                <a:lnTo>
                  <a:pt x="5275" y="5263"/>
                </a:lnTo>
                <a:lnTo>
                  <a:pt x="3573" y="5263"/>
                </a:lnTo>
                <a:cubicBezTo>
                  <a:pt x="3465" y="5263"/>
                  <a:pt x="3394" y="5179"/>
                  <a:pt x="3394" y="5084"/>
                </a:cubicBezTo>
                <a:lnTo>
                  <a:pt x="3394" y="4727"/>
                </a:lnTo>
                <a:cubicBezTo>
                  <a:pt x="3394" y="4620"/>
                  <a:pt x="3442" y="4524"/>
                  <a:pt x="3513" y="4453"/>
                </a:cubicBezTo>
                <a:cubicBezTo>
                  <a:pt x="3811" y="4203"/>
                  <a:pt x="3954" y="3810"/>
                  <a:pt x="3882" y="3417"/>
                </a:cubicBezTo>
                <a:cubicBezTo>
                  <a:pt x="3811" y="2977"/>
                  <a:pt x="3465" y="2643"/>
                  <a:pt x="3049" y="2548"/>
                </a:cubicBezTo>
                <a:cubicBezTo>
                  <a:pt x="2973" y="2531"/>
                  <a:pt x="2896" y="2523"/>
                  <a:pt x="2820" y="2523"/>
                </a:cubicBezTo>
                <a:cubicBezTo>
                  <a:pt x="2570" y="2523"/>
                  <a:pt x="2323" y="2610"/>
                  <a:pt x="2132" y="2774"/>
                </a:cubicBezTo>
                <a:cubicBezTo>
                  <a:pt x="1870" y="2977"/>
                  <a:pt x="1727" y="3298"/>
                  <a:pt x="1727" y="3620"/>
                </a:cubicBezTo>
                <a:cubicBezTo>
                  <a:pt x="1727" y="3941"/>
                  <a:pt x="1870" y="4239"/>
                  <a:pt x="2132" y="4453"/>
                </a:cubicBezTo>
                <a:cubicBezTo>
                  <a:pt x="2203" y="4513"/>
                  <a:pt x="2227" y="4608"/>
                  <a:pt x="2227" y="4703"/>
                </a:cubicBezTo>
                <a:lnTo>
                  <a:pt x="2227" y="5048"/>
                </a:lnTo>
                <a:cubicBezTo>
                  <a:pt x="2227" y="5155"/>
                  <a:pt x="2156" y="5227"/>
                  <a:pt x="2049" y="5227"/>
                </a:cubicBezTo>
                <a:lnTo>
                  <a:pt x="358" y="5227"/>
                </a:lnTo>
                <a:lnTo>
                  <a:pt x="358" y="822"/>
                </a:lnTo>
                <a:cubicBezTo>
                  <a:pt x="358" y="536"/>
                  <a:pt x="596" y="298"/>
                  <a:pt x="882" y="298"/>
                </a:cubicBezTo>
                <a:lnTo>
                  <a:pt x="5287" y="298"/>
                </a:lnTo>
                <a:lnTo>
                  <a:pt x="5287" y="476"/>
                </a:lnTo>
                <a:cubicBezTo>
                  <a:pt x="5287" y="572"/>
                  <a:pt x="5359" y="643"/>
                  <a:pt x="5442" y="643"/>
                </a:cubicBezTo>
                <a:cubicBezTo>
                  <a:pt x="5537" y="643"/>
                  <a:pt x="5609" y="572"/>
                  <a:pt x="5609" y="476"/>
                </a:cubicBezTo>
                <a:lnTo>
                  <a:pt x="5609" y="298"/>
                </a:lnTo>
                <a:close/>
                <a:moveTo>
                  <a:pt x="834" y="0"/>
                </a:moveTo>
                <a:cubicBezTo>
                  <a:pt x="370" y="0"/>
                  <a:pt x="1" y="381"/>
                  <a:pt x="1" y="834"/>
                </a:cubicBezTo>
                <a:lnTo>
                  <a:pt x="1" y="9977"/>
                </a:lnTo>
                <a:cubicBezTo>
                  <a:pt x="1" y="10442"/>
                  <a:pt x="370" y="10811"/>
                  <a:pt x="834" y="10811"/>
                </a:cubicBezTo>
                <a:lnTo>
                  <a:pt x="9978" y="10811"/>
                </a:lnTo>
                <a:cubicBezTo>
                  <a:pt x="10431" y="10811"/>
                  <a:pt x="10812" y="10442"/>
                  <a:pt x="10812" y="9977"/>
                </a:cubicBezTo>
                <a:lnTo>
                  <a:pt x="10812" y="834"/>
                </a:lnTo>
                <a:cubicBezTo>
                  <a:pt x="10812" y="381"/>
                  <a:pt x="10431" y="0"/>
                  <a:pt x="99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9482;p76"/>
          <p:cNvGrpSpPr/>
          <p:nvPr/>
        </p:nvGrpSpPr>
        <p:grpSpPr>
          <a:xfrm>
            <a:off x="2267744" y="2283790"/>
            <a:ext cx="648000" cy="648000"/>
            <a:chOff x="5216456" y="3725484"/>
            <a:chExt cx="356196" cy="265631"/>
          </a:xfrm>
          <a:solidFill>
            <a:schemeClr val="accent2"/>
          </a:solidFill>
        </p:grpSpPr>
        <p:sp>
          <p:nvSpPr>
            <p:cNvPr id="64" name="Google Shape;9483;p76"/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484;p76"/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46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/>
      <p:bldP spid="343" grpId="0" build="p"/>
      <p:bldP spid="351" grpId="0" build="p"/>
      <p:bldP spid="354" grpId="0" animBg="1"/>
      <p:bldP spid="355" grpId="0" animBg="1"/>
      <p:bldP spid="356" grpId="0" animBg="1"/>
      <p:bldP spid="357" grpId="0" animBg="1"/>
      <p:bldP spid="20" grpId="0" build="p"/>
      <p:bldP spid="22" grpId="0" build="p"/>
      <p:bldP spid="25" grpId="0" build="p"/>
      <p:bldP spid="27" grpId="0" build="p"/>
      <p:bldP spid="29" grpId="0"/>
      <p:bldP spid="32" grpId="0"/>
      <p:bldP spid="34" grpId="0"/>
      <p:bldP spid="36" grpId="0"/>
      <p:bldP spid="38" grpId="0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/>
          <p:nvPr/>
        </p:nvSpPr>
        <p:spPr>
          <a:xfrm>
            <a:off x="2218375" y="483518"/>
            <a:ext cx="6993300" cy="4392488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8"/>
          <p:cNvSpPr/>
          <p:nvPr/>
        </p:nvSpPr>
        <p:spPr>
          <a:xfrm>
            <a:off x="2218375" y="483518"/>
            <a:ext cx="6993300" cy="4392488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body" idx="1"/>
          </p:nvPr>
        </p:nvSpPr>
        <p:spPr>
          <a:xfrm>
            <a:off x="2627784" y="494582"/>
            <a:ext cx="6225338" cy="23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dirty="0" smtClean="0"/>
              <a:t>Define los valores que buscas transmitir con tu marca [Creatividad, pasión, profesionalismo].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dirty="0" smtClean="0">
                <a:solidFill>
                  <a:schemeClr val="bg1"/>
                </a:solidFill>
              </a:rPr>
              <a:t>Conoce detalladamente a tus clientes, trata de conectar con sus expectativas, creando un mensaje que los atraiga… 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s-CO" sz="2000" dirty="0"/>
              <a:t>Ten muy claro qué es lo que te hace diferente a la competencia, ¿qué características te hacen único?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dirty="0" smtClean="0">
                <a:solidFill>
                  <a:schemeClr val="bg1"/>
                </a:solidFill>
              </a:rPr>
              <a:t>¿En qué se especializará tu empresa? [Destácate]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s-CO" sz="2000" dirty="0"/>
              <a:t>Realiza la promesa de que pase lo que pase siempre serás fiel a tus valores como empresa</a:t>
            </a:r>
            <a:r>
              <a:rPr lang="es-CO" sz="2000" dirty="0" smtClean="0"/>
              <a:t>.</a:t>
            </a:r>
          </a:p>
          <a:p>
            <a:pPr marL="0" lvl="0" indent="0">
              <a:buClr>
                <a:schemeClr val="dk1"/>
              </a:buClr>
              <a:buSzPts val="1100"/>
              <a:buNone/>
            </a:pPr>
            <a:r>
              <a:rPr lang="es-CO" sz="2000" dirty="0" smtClean="0">
                <a:solidFill>
                  <a:schemeClr val="bg1"/>
                </a:solidFill>
              </a:rPr>
              <a:t>Sé creíble; trabaja para transmitirle confianza al cliente con tu propuesta.</a:t>
            </a:r>
            <a:endParaRPr lang="es-CO" sz="20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dirty="0" smtClean="0">
                <a:solidFill>
                  <a:schemeClr val="bg1"/>
                </a:solidFill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CO" sz="2000" dirty="0" smtClean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 rot="-5400000">
            <a:off x="-514394" y="2252575"/>
            <a:ext cx="3336300" cy="6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solidFill>
                  <a:schemeClr val="accent2"/>
                </a:solidFill>
              </a:rPr>
              <a:t>¿CÓMO FORTALECER UNA MARCA?</a:t>
            </a:r>
            <a:endParaRPr sz="3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8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on Cyber Monda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0FCF1"/>
      </a:accent1>
      <a:accent2>
        <a:srgbClr val="F73CAB"/>
      </a:accent2>
      <a:accent3>
        <a:srgbClr val="1E1E1E"/>
      </a:accent3>
      <a:accent4>
        <a:srgbClr val="2ED9FF"/>
      </a:accent4>
      <a:accent5>
        <a:srgbClr val="FFE2F7"/>
      </a:accent5>
      <a:accent6>
        <a:srgbClr val="FFFFFF"/>
      </a:accent6>
      <a:hlink>
        <a:srgbClr val="FF92E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1100</Words>
  <Application>Microsoft Office PowerPoint</Application>
  <PresentationFormat>Presentación en pantalla (16:9)</PresentationFormat>
  <Paragraphs>139</Paragraphs>
  <Slides>41</Slides>
  <Notes>34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Nunito Light</vt:lpstr>
      <vt:lpstr>Varela Round</vt:lpstr>
      <vt:lpstr>Righteous</vt:lpstr>
      <vt:lpstr>Work Sans Regular</vt:lpstr>
      <vt:lpstr>Fira Sans Extra Condensed Medium</vt:lpstr>
      <vt:lpstr>Neon Cyber Monday by Slidesgo</vt:lpstr>
      <vt:lpstr>SIGNOS DISTINTIVOS</vt:lpstr>
      <vt:lpstr>HOLA!</vt:lpstr>
      <vt:lpstr>CONTENIDO DE LA PRESETACIÓN</vt:lpstr>
      <vt:lpstr>Presentación de PowerPoint</vt:lpstr>
      <vt:lpstr>BRANDING</vt:lpstr>
      <vt:lpstr>EL PODER DE UNA MARCA</vt:lpstr>
      <vt:lpstr>LAS 10 MARCAS MÁS VALIOSAS DEL AÑO 2020</vt:lpstr>
      <vt:lpstr>¿QUÉ HACE VALIOSA A UNA MARCA?</vt:lpstr>
      <vt:lpstr>¿CÓMO FORTALECER UNA MARCA?</vt:lpstr>
      <vt:lpstr>Presentación de PowerPoint</vt:lpstr>
      <vt:lpstr>TEN EN CUENTA…</vt:lpstr>
      <vt:lpstr>NOMBRE</vt:lpstr>
      <vt:lpstr>¿PORQUÉ ES TAN IMPORTANTE?</vt:lpstr>
      <vt:lpstr>TIPOS DE NOMBRES</vt:lpstr>
      <vt:lpstr>Presentación de PowerPoint</vt:lpstr>
      <vt:lpstr>ONLINE Revisa la disponibilidad del dominio.  </vt:lpstr>
      <vt:lpstr>LOGO</vt:lpstr>
      <vt:lpstr>EL PODER DE UNA IMÁGEN</vt:lpstr>
      <vt:lpstr>DISTINGUE LA IDENTIDAD DE TU EMPRESA</vt:lpstr>
      <vt:lpstr>TIPS PARA EL DISEÑO DE LOGOS</vt:lpstr>
      <vt:lpstr>SIMPLEZA</vt:lpstr>
      <vt:lpstr>ADÁPTATE</vt:lpstr>
      <vt:lpstr>DETALLES</vt:lpstr>
      <vt:lpstr>FÁCIL DE LEER</vt:lpstr>
      <vt:lpstr>EVOLUCIONA</vt:lpstr>
      <vt:lpstr>RESPONSIVE</vt:lpstr>
      <vt:lpstr>OCULTO</vt:lpstr>
      <vt:lpstr>EVALUALO</vt:lpstr>
      <vt:lpstr>FALLAS</vt:lpstr>
      <vt:lpstr>COLORES</vt:lpstr>
      <vt:lpstr>DATOS DE INTERES</vt:lpstr>
      <vt:lpstr>El 33% de las marcas utilizan el color azul AZUL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No olvides que una imagen vale más que mil palabras…</vt:lpstr>
      <vt:lpstr>¡¡¡MUCHAS GRACIAS!!!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SIGNOS DISTINTIVOS</dc:title>
  <dc:creator>Andrés Felipe Salcedo Gutiérrez</dc:creator>
  <cp:lastModifiedBy>Usuario</cp:lastModifiedBy>
  <cp:revision>44</cp:revision>
  <dcterms:modified xsi:type="dcterms:W3CDTF">2020-05-09T00:14:43Z</dcterms:modified>
</cp:coreProperties>
</file>